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36"/>
  </p:notesMasterIdLst>
  <p:sldIdLst>
    <p:sldId id="256" r:id="rId3"/>
    <p:sldId id="312" r:id="rId4"/>
    <p:sldId id="269" r:id="rId5"/>
    <p:sldId id="258" r:id="rId6"/>
    <p:sldId id="259" r:id="rId7"/>
    <p:sldId id="264" r:id="rId8"/>
    <p:sldId id="261" r:id="rId9"/>
    <p:sldId id="262" r:id="rId10"/>
    <p:sldId id="265" r:id="rId11"/>
    <p:sldId id="267" r:id="rId12"/>
    <p:sldId id="268" r:id="rId13"/>
    <p:sldId id="263" r:id="rId14"/>
    <p:sldId id="302" r:id="rId15"/>
    <p:sldId id="275" r:id="rId16"/>
    <p:sldId id="303" r:id="rId17"/>
    <p:sldId id="304" r:id="rId18"/>
    <p:sldId id="311" r:id="rId19"/>
    <p:sldId id="305" r:id="rId20"/>
    <p:sldId id="306" r:id="rId21"/>
    <p:sldId id="310" r:id="rId22"/>
    <p:sldId id="308" r:id="rId23"/>
    <p:sldId id="307" r:id="rId24"/>
    <p:sldId id="260" r:id="rId25"/>
    <p:sldId id="266" r:id="rId26"/>
    <p:sldId id="313" r:id="rId27"/>
    <p:sldId id="314" r:id="rId28"/>
    <p:sldId id="315" r:id="rId29"/>
    <p:sldId id="316" r:id="rId30"/>
    <p:sldId id="317" r:id="rId31"/>
    <p:sldId id="318" r:id="rId32"/>
    <p:sldId id="281" r:id="rId33"/>
    <p:sldId id="279" r:id="rId34"/>
    <p:sldId id="319" r:id="rId35"/>
  </p:sldIdLst>
  <p:sldSz cx="9144000" cy="5143500" type="screen16x9"/>
  <p:notesSz cx="6858000" cy="9144000"/>
  <p:embeddedFontLst>
    <p:embeddedFont>
      <p:font typeface="Montserrat" panose="020B0604020202020204" charset="0"/>
      <p:regular r:id="rId37"/>
      <p:bold r:id="rId38"/>
      <p:italic r:id="rId39"/>
      <p:boldItalic r:id="rId40"/>
    </p:embeddedFont>
    <p:embeddedFont>
      <p:font typeface="Montserrat Medium" panose="020B0604020202020204" charset="0"/>
      <p:regular r:id="rId41"/>
      <p:bold r:id="rId42"/>
      <p:italic r:id="rId43"/>
      <p:boldItalic r:id="rId44"/>
    </p:embeddedFont>
    <p:embeddedFont>
      <p:font typeface="Playfair Display"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7001"/>
    <a:srgbClr val="5469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F3AF0-8365-4AC8-B680-C2ABF8DED26A}" v="11" dt="2021-06-23T16:36:03.382"/>
    <p1510:client id="{406C6F38-B4EA-474A-8773-E0F6B64100C4}" v="987" dt="2021-06-23T17:48:30.152"/>
    <p1510:client id="{8A2490B0-B4F0-4E3A-9C60-265A532E7019}" v="256" dt="2021-06-23T19:06:40.927"/>
    <p1510:client id="{9C706D9D-8327-4BA1-898B-1CA2690FE83F}" v="513" dt="2021-06-25T11:49:36.058"/>
    <p1510:client id="{9F91421C-92FD-432A-AA71-B1FE49CFFC61}" v="228" dt="2021-06-20T14:39:19.314"/>
    <p1510:client id="{A74B7235-49D6-4AAC-BE57-2D59E13375AF}" v="346" dt="2021-06-21T12:24:02.130"/>
    <p1510:client id="{E9E9D299-0E5B-41B6-A650-A392A172ED95}" v="4" dt="2021-06-23T14:34:19.691"/>
  </p1510:revLst>
</p1510:revInfo>
</file>

<file path=ppt/tableStyles.xml><?xml version="1.0" encoding="utf-8"?>
<a:tblStyleLst xmlns:a="http://schemas.openxmlformats.org/drawingml/2006/main" def="{D761B259-3795-4AFE-99CD-700926823C99}">
  <a:tblStyle styleId="{D761B259-3795-4AFE-99CD-700926823C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das Israeli" userId="9a53f2cee45d6972" providerId="Windows Live" clId="Web-{9C706D9D-8327-4BA1-898B-1CA2690FE83F}"/>
    <pc:docChg chg="addSld delSld modSld">
      <pc:chgData name="Hadas Israeli" userId="9a53f2cee45d6972" providerId="Windows Live" clId="Web-{9C706D9D-8327-4BA1-898B-1CA2690FE83F}" dt="2021-06-25T11:49:36.058" v="425"/>
      <pc:docMkLst>
        <pc:docMk/>
      </pc:docMkLst>
      <pc:sldChg chg="del">
        <pc:chgData name="Hadas Israeli" userId="9a53f2cee45d6972" providerId="Windows Live" clId="Web-{9C706D9D-8327-4BA1-898B-1CA2690FE83F}" dt="2021-06-25T11:07:10.641" v="87"/>
        <pc:sldMkLst>
          <pc:docMk/>
          <pc:sldMk cId="0" sldId="274"/>
        </pc:sldMkLst>
      </pc:sldChg>
      <pc:sldChg chg="del">
        <pc:chgData name="Hadas Israeli" userId="9a53f2cee45d6972" providerId="Windows Live" clId="Web-{9C706D9D-8327-4BA1-898B-1CA2690FE83F}" dt="2021-06-25T11:07:15.938" v="88"/>
        <pc:sldMkLst>
          <pc:docMk/>
          <pc:sldMk cId="0" sldId="276"/>
        </pc:sldMkLst>
      </pc:sldChg>
      <pc:sldChg chg="del">
        <pc:chgData name="Hadas Israeli" userId="9a53f2cee45d6972" providerId="Windows Live" clId="Web-{9C706D9D-8327-4BA1-898B-1CA2690FE83F}" dt="2021-06-25T11:07:08.172" v="86"/>
        <pc:sldMkLst>
          <pc:docMk/>
          <pc:sldMk cId="0" sldId="277"/>
        </pc:sldMkLst>
      </pc:sldChg>
      <pc:sldChg chg="addSp delSp modSp mod modClrScheme chgLayout">
        <pc:chgData name="Hadas Israeli" userId="9a53f2cee45d6972" providerId="Windows Live" clId="Web-{9C706D9D-8327-4BA1-898B-1CA2690FE83F}" dt="2021-06-25T11:33:45.297" v="365" actId="1076"/>
        <pc:sldMkLst>
          <pc:docMk/>
          <pc:sldMk cId="0" sldId="279"/>
        </pc:sldMkLst>
        <pc:spChg chg="add del mod ord">
          <ac:chgData name="Hadas Israeli" userId="9a53f2cee45d6972" providerId="Windows Live" clId="Web-{9C706D9D-8327-4BA1-898B-1CA2690FE83F}" dt="2021-06-25T11:13:33.903" v="131"/>
          <ac:spMkLst>
            <pc:docMk/>
            <pc:sldMk cId="0" sldId="279"/>
            <ac:spMk id="2" creationId="{FD87E020-BD9A-40E1-9950-9D3715E345F9}"/>
          </ac:spMkLst>
        </pc:spChg>
        <pc:spChg chg="add del mod ord">
          <ac:chgData name="Hadas Israeli" userId="9a53f2cee45d6972" providerId="Windows Live" clId="Web-{9C706D9D-8327-4BA1-898B-1CA2690FE83F}" dt="2021-06-25T11:13:33.903" v="131"/>
          <ac:spMkLst>
            <pc:docMk/>
            <pc:sldMk cId="0" sldId="279"/>
            <ac:spMk id="3" creationId="{C8014271-923B-4BA2-B6D6-0275287C0699}"/>
          </ac:spMkLst>
        </pc:spChg>
        <pc:spChg chg="add del mod ord">
          <ac:chgData name="Hadas Israeli" userId="9a53f2cee45d6972" providerId="Windows Live" clId="Web-{9C706D9D-8327-4BA1-898B-1CA2690FE83F}" dt="2021-06-25T11:13:33.903" v="131"/>
          <ac:spMkLst>
            <pc:docMk/>
            <pc:sldMk cId="0" sldId="279"/>
            <ac:spMk id="4" creationId="{3DB87BE0-AE74-4BBA-A7D8-EEF7B9DF2881}"/>
          </ac:spMkLst>
        </pc:spChg>
        <pc:spChg chg="add mod ord">
          <ac:chgData name="Hadas Israeli" userId="9a53f2cee45d6972" providerId="Windows Live" clId="Web-{9C706D9D-8327-4BA1-898B-1CA2690FE83F}" dt="2021-06-25T11:14:15.451" v="141" actId="14100"/>
          <ac:spMkLst>
            <pc:docMk/>
            <pc:sldMk cId="0" sldId="279"/>
            <ac:spMk id="5" creationId="{BE6D7D2A-82CD-4ACC-BFE9-D4E6A408D8F0}"/>
          </ac:spMkLst>
        </pc:spChg>
        <pc:spChg chg="add del mod">
          <ac:chgData name="Hadas Israeli" userId="9a53f2cee45d6972" providerId="Windows Live" clId="Web-{9C706D9D-8327-4BA1-898B-1CA2690FE83F}" dt="2021-06-25T11:28:08.834" v="252"/>
          <ac:spMkLst>
            <pc:docMk/>
            <pc:sldMk cId="0" sldId="279"/>
            <ac:spMk id="7" creationId="{BAD5A48C-FD67-451E-AE3D-E16352155EC3}"/>
          </ac:spMkLst>
        </pc:spChg>
        <pc:spChg chg="add del mod">
          <ac:chgData name="Hadas Israeli" userId="9a53f2cee45d6972" providerId="Windows Live" clId="Web-{9C706D9D-8327-4BA1-898B-1CA2690FE83F}" dt="2021-06-25T11:28:14.334" v="254"/>
          <ac:spMkLst>
            <pc:docMk/>
            <pc:sldMk cId="0" sldId="279"/>
            <ac:spMk id="9" creationId="{071E836A-0345-4C9F-A33B-8D7F390F551E}"/>
          </ac:spMkLst>
        </pc:spChg>
        <pc:spChg chg="add del mod">
          <ac:chgData name="Hadas Israeli" userId="9a53f2cee45d6972" providerId="Windows Live" clId="Web-{9C706D9D-8327-4BA1-898B-1CA2690FE83F}" dt="2021-06-25T11:28:22.866" v="256"/>
          <ac:spMkLst>
            <pc:docMk/>
            <pc:sldMk cId="0" sldId="279"/>
            <ac:spMk id="11" creationId="{386951BF-05B3-430B-BCFB-F1D2894FA0BD}"/>
          </ac:spMkLst>
        </pc:spChg>
        <pc:spChg chg="add del mod">
          <ac:chgData name="Hadas Israeli" userId="9a53f2cee45d6972" providerId="Windows Live" clId="Web-{9C706D9D-8327-4BA1-898B-1CA2690FE83F}" dt="2021-06-25T11:28:47.960" v="259"/>
          <ac:spMkLst>
            <pc:docMk/>
            <pc:sldMk cId="0" sldId="279"/>
            <ac:spMk id="13" creationId="{D272D3E7-82A6-435E-8C91-76976D01DAFB}"/>
          </ac:spMkLst>
        </pc:spChg>
        <pc:spChg chg="mod ord">
          <ac:chgData name="Hadas Israeli" userId="9a53f2cee45d6972" providerId="Windows Live" clId="Web-{9C706D9D-8327-4BA1-898B-1CA2690FE83F}" dt="2021-06-25T11:15:27.656" v="149" actId="20577"/>
          <ac:spMkLst>
            <pc:docMk/>
            <pc:sldMk cId="0" sldId="279"/>
            <ac:spMk id="648" creationId="{00000000-0000-0000-0000-000000000000}"/>
          </ac:spMkLst>
        </pc:spChg>
        <pc:spChg chg="mod ord">
          <ac:chgData name="Hadas Israeli" userId="9a53f2cee45d6972" providerId="Windows Live" clId="Web-{9C706D9D-8327-4BA1-898B-1CA2690FE83F}" dt="2021-06-25T11:29:14.477" v="262" actId="1076"/>
          <ac:spMkLst>
            <pc:docMk/>
            <pc:sldMk cId="0" sldId="279"/>
            <ac:spMk id="649" creationId="{00000000-0000-0000-0000-000000000000}"/>
          </ac:spMkLst>
        </pc:spChg>
        <pc:spChg chg="mod ord">
          <ac:chgData name="Hadas Israeli" userId="9a53f2cee45d6972" providerId="Windows Live" clId="Web-{9C706D9D-8327-4BA1-898B-1CA2690FE83F}" dt="2021-06-25T11:28:45.288" v="258" actId="1076"/>
          <ac:spMkLst>
            <pc:docMk/>
            <pc:sldMk cId="0" sldId="279"/>
            <ac:spMk id="650" creationId="{00000000-0000-0000-0000-000000000000}"/>
          </ac:spMkLst>
        </pc:spChg>
        <pc:spChg chg="del mod ord">
          <ac:chgData name="Hadas Israeli" userId="9a53f2cee45d6972" providerId="Windows Live" clId="Web-{9C706D9D-8327-4BA1-898B-1CA2690FE83F}" dt="2021-06-25T11:28:05.600" v="251"/>
          <ac:spMkLst>
            <pc:docMk/>
            <pc:sldMk cId="0" sldId="279"/>
            <ac:spMk id="651" creationId="{00000000-0000-0000-0000-000000000000}"/>
          </ac:spMkLst>
        </pc:spChg>
        <pc:spChg chg="del mod ord">
          <ac:chgData name="Hadas Israeli" userId="9a53f2cee45d6972" providerId="Windows Live" clId="Web-{9C706D9D-8327-4BA1-898B-1CA2690FE83F}" dt="2021-06-25T11:28:11.100" v="253"/>
          <ac:spMkLst>
            <pc:docMk/>
            <pc:sldMk cId="0" sldId="279"/>
            <ac:spMk id="652" creationId="{00000000-0000-0000-0000-000000000000}"/>
          </ac:spMkLst>
        </pc:spChg>
        <pc:spChg chg="mod ord">
          <ac:chgData name="Hadas Israeli" userId="9a53f2cee45d6972" providerId="Windows Live" clId="Web-{9C706D9D-8327-4BA1-898B-1CA2690FE83F}" dt="2021-06-25T11:33:45.297" v="365" actId="1076"/>
          <ac:spMkLst>
            <pc:docMk/>
            <pc:sldMk cId="0" sldId="279"/>
            <ac:spMk id="653" creationId="{00000000-0000-0000-0000-000000000000}"/>
          </ac:spMkLst>
        </pc:spChg>
        <pc:spChg chg="mod ord">
          <ac:chgData name="Hadas Israeli" userId="9a53f2cee45d6972" providerId="Windows Live" clId="Web-{9C706D9D-8327-4BA1-898B-1CA2690FE83F}" dt="2021-06-25T11:33:38.031" v="364" actId="14100"/>
          <ac:spMkLst>
            <pc:docMk/>
            <pc:sldMk cId="0" sldId="279"/>
            <ac:spMk id="654" creationId="{00000000-0000-0000-0000-000000000000}"/>
          </ac:spMkLst>
        </pc:spChg>
        <pc:spChg chg="del mod ord">
          <ac:chgData name="Hadas Israeli" userId="9a53f2cee45d6972" providerId="Windows Live" clId="Web-{9C706D9D-8327-4BA1-898B-1CA2690FE83F}" dt="2021-06-25T11:28:17.303" v="255"/>
          <ac:spMkLst>
            <pc:docMk/>
            <pc:sldMk cId="0" sldId="279"/>
            <ac:spMk id="655" creationId="{00000000-0000-0000-0000-000000000000}"/>
          </ac:spMkLst>
        </pc:spChg>
        <pc:spChg chg="del mod ord">
          <ac:chgData name="Hadas Israeli" userId="9a53f2cee45d6972" providerId="Windows Live" clId="Web-{9C706D9D-8327-4BA1-898B-1CA2690FE83F}" dt="2021-06-25T11:28:25.319" v="257"/>
          <ac:spMkLst>
            <pc:docMk/>
            <pc:sldMk cId="0" sldId="279"/>
            <ac:spMk id="656" creationId="{00000000-0000-0000-0000-000000000000}"/>
          </ac:spMkLst>
        </pc:spChg>
        <pc:grpChg chg="del">
          <ac:chgData name="Hadas Israeli" userId="9a53f2cee45d6972" providerId="Windows Live" clId="Web-{9C706D9D-8327-4BA1-898B-1CA2690FE83F}" dt="2021-06-25T11:26:14.565" v="243"/>
          <ac:grpSpMkLst>
            <pc:docMk/>
            <pc:sldMk cId="0" sldId="279"/>
            <ac:grpSpMk id="657" creationId="{00000000-0000-0000-0000-000000000000}"/>
          </ac:grpSpMkLst>
        </pc:grpChg>
        <pc:grpChg chg="del">
          <ac:chgData name="Hadas Israeli" userId="9a53f2cee45d6972" providerId="Windows Live" clId="Web-{9C706D9D-8327-4BA1-898B-1CA2690FE83F}" dt="2021-06-25T11:26:23.425" v="244"/>
          <ac:grpSpMkLst>
            <pc:docMk/>
            <pc:sldMk cId="0" sldId="279"/>
            <ac:grpSpMk id="662" creationId="{00000000-0000-0000-0000-000000000000}"/>
          </ac:grpSpMkLst>
        </pc:grpChg>
        <pc:grpChg chg="del">
          <ac:chgData name="Hadas Israeli" userId="9a53f2cee45d6972" providerId="Windows Live" clId="Web-{9C706D9D-8327-4BA1-898B-1CA2690FE83F}" dt="2021-06-25T11:26:26.409" v="245"/>
          <ac:grpSpMkLst>
            <pc:docMk/>
            <pc:sldMk cId="0" sldId="279"/>
            <ac:grpSpMk id="665" creationId="{00000000-0000-0000-0000-000000000000}"/>
          </ac:grpSpMkLst>
        </pc:grpChg>
        <pc:grpChg chg="del">
          <ac:chgData name="Hadas Israeli" userId="9a53f2cee45d6972" providerId="Windows Live" clId="Web-{9C706D9D-8327-4BA1-898B-1CA2690FE83F}" dt="2021-06-25T11:26:28.550" v="246"/>
          <ac:grpSpMkLst>
            <pc:docMk/>
            <pc:sldMk cId="0" sldId="279"/>
            <ac:grpSpMk id="670" creationId="{00000000-0000-0000-0000-000000000000}"/>
          </ac:grpSpMkLst>
        </pc:grpChg>
      </pc:sldChg>
      <pc:sldChg chg="del">
        <pc:chgData name="Hadas Israeli" userId="9a53f2cee45d6972" providerId="Windows Live" clId="Web-{9C706D9D-8327-4BA1-898B-1CA2690FE83F}" dt="2021-06-25T10:56:48.124" v="0"/>
        <pc:sldMkLst>
          <pc:docMk/>
          <pc:sldMk cId="0" sldId="284"/>
        </pc:sldMkLst>
      </pc:sldChg>
      <pc:sldChg chg="del">
        <pc:chgData name="Hadas Israeli" userId="9a53f2cee45d6972" providerId="Windows Live" clId="Web-{9C706D9D-8327-4BA1-898B-1CA2690FE83F}" dt="2021-06-25T10:56:51.280" v="1"/>
        <pc:sldMkLst>
          <pc:docMk/>
          <pc:sldMk cId="0" sldId="285"/>
        </pc:sldMkLst>
      </pc:sldChg>
      <pc:sldChg chg="del">
        <pc:chgData name="Hadas Israeli" userId="9a53f2cee45d6972" providerId="Windows Live" clId="Web-{9C706D9D-8327-4BA1-898B-1CA2690FE83F}" dt="2021-06-25T10:56:54.499" v="2"/>
        <pc:sldMkLst>
          <pc:docMk/>
          <pc:sldMk cId="0" sldId="286"/>
        </pc:sldMkLst>
      </pc:sldChg>
      <pc:sldChg chg="del">
        <pc:chgData name="Hadas Israeli" userId="9a53f2cee45d6972" providerId="Windows Live" clId="Web-{9C706D9D-8327-4BA1-898B-1CA2690FE83F}" dt="2021-06-25T11:13:07.934" v="129"/>
        <pc:sldMkLst>
          <pc:docMk/>
          <pc:sldMk cId="0" sldId="287"/>
        </pc:sldMkLst>
      </pc:sldChg>
      <pc:sldChg chg="del">
        <pc:chgData name="Hadas Israeli" userId="9a53f2cee45d6972" providerId="Windows Live" clId="Web-{9C706D9D-8327-4BA1-898B-1CA2690FE83F}" dt="2021-06-25T10:57:00.765" v="3"/>
        <pc:sldMkLst>
          <pc:docMk/>
          <pc:sldMk cId="0" sldId="288"/>
        </pc:sldMkLst>
      </pc:sldChg>
      <pc:sldChg chg="del">
        <pc:chgData name="Hadas Israeli" userId="9a53f2cee45d6972" providerId="Windows Live" clId="Web-{9C706D9D-8327-4BA1-898B-1CA2690FE83F}" dt="2021-06-25T10:57:03.562" v="4"/>
        <pc:sldMkLst>
          <pc:docMk/>
          <pc:sldMk cId="0" sldId="289"/>
        </pc:sldMkLst>
      </pc:sldChg>
      <pc:sldChg chg="del">
        <pc:chgData name="Hadas Israeli" userId="9a53f2cee45d6972" providerId="Windows Live" clId="Web-{9C706D9D-8327-4BA1-898B-1CA2690FE83F}" dt="2021-06-25T10:57:06.249" v="5"/>
        <pc:sldMkLst>
          <pc:docMk/>
          <pc:sldMk cId="0" sldId="290"/>
        </pc:sldMkLst>
      </pc:sldChg>
      <pc:sldChg chg="del">
        <pc:chgData name="Hadas Israeli" userId="9a53f2cee45d6972" providerId="Windows Live" clId="Web-{9C706D9D-8327-4BA1-898B-1CA2690FE83F}" dt="2021-06-25T10:57:10.640" v="6"/>
        <pc:sldMkLst>
          <pc:docMk/>
          <pc:sldMk cId="0" sldId="291"/>
        </pc:sldMkLst>
      </pc:sldChg>
      <pc:sldChg chg="del">
        <pc:chgData name="Hadas Israeli" userId="9a53f2cee45d6972" providerId="Windows Live" clId="Web-{9C706D9D-8327-4BA1-898B-1CA2690FE83F}" dt="2021-06-25T10:57:14.531" v="7"/>
        <pc:sldMkLst>
          <pc:docMk/>
          <pc:sldMk cId="0" sldId="292"/>
        </pc:sldMkLst>
      </pc:sldChg>
      <pc:sldChg chg="del">
        <pc:chgData name="Hadas Israeli" userId="9a53f2cee45d6972" providerId="Windows Live" clId="Web-{9C706D9D-8327-4BA1-898B-1CA2690FE83F}" dt="2021-06-25T10:57:17.218" v="8"/>
        <pc:sldMkLst>
          <pc:docMk/>
          <pc:sldMk cId="0" sldId="293"/>
        </pc:sldMkLst>
      </pc:sldChg>
      <pc:sldChg chg="del">
        <pc:chgData name="Hadas Israeli" userId="9a53f2cee45d6972" providerId="Windows Live" clId="Web-{9C706D9D-8327-4BA1-898B-1CA2690FE83F}" dt="2021-06-25T10:57:19.546" v="9"/>
        <pc:sldMkLst>
          <pc:docMk/>
          <pc:sldMk cId="0" sldId="294"/>
        </pc:sldMkLst>
      </pc:sldChg>
      <pc:sldChg chg="del">
        <pc:chgData name="Hadas Israeli" userId="9a53f2cee45d6972" providerId="Windows Live" clId="Web-{9C706D9D-8327-4BA1-898B-1CA2690FE83F}" dt="2021-06-25T10:57:22.078" v="10"/>
        <pc:sldMkLst>
          <pc:docMk/>
          <pc:sldMk cId="0" sldId="295"/>
        </pc:sldMkLst>
      </pc:sldChg>
      <pc:sldChg chg="del">
        <pc:chgData name="Hadas Israeli" userId="9a53f2cee45d6972" providerId="Windows Live" clId="Web-{9C706D9D-8327-4BA1-898B-1CA2690FE83F}" dt="2021-06-25T10:57:24.562" v="11"/>
        <pc:sldMkLst>
          <pc:docMk/>
          <pc:sldMk cId="0" sldId="296"/>
        </pc:sldMkLst>
      </pc:sldChg>
      <pc:sldChg chg="del">
        <pc:chgData name="Hadas Israeli" userId="9a53f2cee45d6972" providerId="Windows Live" clId="Web-{9C706D9D-8327-4BA1-898B-1CA2690FE83F}" dt="2021-06-25T10:57:26.937" v="12"/>
        <pc:sldMkLst>
          <pc:docMk/>
          <pc:sldMk cId="0" sldId="297"/>
        </pc:sldMkLst>
      </pc:sldChg>
      <pc:sldChg chg="del">
        <pc:chgData name="Hadas Israeli" userId="9a53f2cee45d6972" providerId="Windows Live" clId="Web-{9C706D9D-8327-4BA1-898B-1CA2690FE83F}" dt="2021-06-25T10:57:29.406" v="13"/>
        <pc:sldMkLst>
          <pc:docMk/>
          <pc:sldMk cId="0" sldId="298"/>
        </pc:sldMkLst>
      </pc:sldChg>
      <pc:sldChg chg="del">
        <pc:chgData name="Hadas Israeli" userId="9a53f2cee45d6972" providerId="Windows Live" clId="Web-{9C706D9D-8327-4BA1-898B-1CA2690FE83F}" dt="2021-06-25T10:57:31.750" v="14"/>
        <pc:sldMkLst>
          <pc:docMk/>
          <pc:sldMk cId="0" sldId="299"/>
        </pc:sldMkLst>
      </pc:sldChg>
      <pc:sldChg chg="del">
        <pc:chgData name="Hadas Israeli" userId="9a53f2cee45d6972" providerId="Windows Live" clId="Web-{9C706D9D-8327-4BA1-898B-1CA2690FE83F}" dt="2021-06-25T10:57:39.578" v="15"/>
        <pc:sldMkLst>
          <pc:docMk/>
          <pc:sldMk cId="0" sldId="300"/>
        </pc:sldMkLst>
      </pc:sldChg>
      <pc:sldChg chg="del">
        <pc:chgData name="Hadas Israeli" userId="9a53f2cee45d6972" providerId="Windows Live" clId="Web-{9C706D9D-8327-4BA1-898B-1CA2690FE83F}" dt="2021-06-25T10:57:43.469" v="16"/>
        <pc:sldMkLst>
          <pc:docMk/>
          <pc:sldMk cId="0" sldId="301"/>
        </pc:sldMkLst>
      </pc:sldChg>
      <pc:sldChg chg="addSp delSp modSp">
        <pc:chgData name="Hadas Israeli" userId="9a53f2cee45d6972" providerId="Windows Live" clId="Web-{9C706D9D-8327-4BA1-898B-1CA2690FE83F}" dt="2021-06-25T11:04:04.073" v="85" actId="20577"/>
        <pc:sldMkLst>
          <pc:docMk/>
          <pc:sldMk cId="2223017506" sldId="316"/>
        </pc:sldMkLst>
        <pc:spChg chg="add del mod">
          <ac:chgData name="Hadas Israeli" userId="9a53f2cee45d6972" providerId="Windows Live" clId="Web-{9C706D9D-8327-4BA1-898B-1CA2690FE83F}" dt="2021-06-25T11:04:04.073" v="85" actId="20577"/>
          <ac:spMkLst>
            <pc:docMk/>
            <pc:sldMk cId="2223017506" sldId="316"/>
            <ac:spMk id="9" creationId="{93F0ECAA-2F85-4679-BBD6-CE7A1A3303FE}"/>
          </ac:spMkLst>
        </pc:spChg>
      </pc:sldChg>
      <pc:sldChg chg="modSp">
        <pc:chgData name="Hadas Israeli" userId="9a53f2cee45d6972" providerId="Windows Live" clId="Web-{9C706D9D-8327-4BA1-898B-1CA2690FE83F}" dt="2021-06-25T11:10:33.256" v="116" actId="20577"/>
        <pc:sldMkLst>
          <pc:docMk/>
          <pc:sldMk cId="448552738" sldId="317"/>
        </pc:sldMkLst>
        <pc:spChg chg="mod">
          <ac:chgData name="Hadas Israeli" userId="9a53f2cee45d6972" providerId="Windows Live" clId="Web-{9C706D9D-8327-4BA1-898B-1CA2690FE83F}" dt="2021-06-25T11:10:33.256" v="116" actId="20577"/>
          <ac:spMkLst>
            <pc:docMk/>
            <pc:sldMk cId="448552738" sldId="317"/>
            <ac:spMk id="3" creationId="{7F212C24-91F8-4E70-82E6-FCB6FDFE46F4}"/>
          </ac:spMkLst>
        </pc:spChg>
        <pc:spChg chg="mod">
          <ac:chgData name="Hadas Israeli" userId="9a53f2cee45d6972" providerId="Windows Live" clId="Web-{9C706D9D-8327-4BA1-898B-1CA2690FE83F}" dt="2021-06-25T11:10:02.349" v="111" actId="20577"/>
          <ac:spMkLst>
            <pc:docMk/>
            <pc:sldMk cId="448552738" sldId="317"/>
            <ac:spMk id="6" creationId="{83CBF515-3140-4CDF-8402-C52F9C1C96F3}"/>
          </ac:spMkLst>
        </pc:spChg>
      </pc:sldChg>
      <pc:sldChg chg="modSp">
        <pc:chgData name="Hadas Israeli" userId="9a53f2cee45d6972" providerId="Windows Live" clId="Web-{9C706D9D-8327-4BA1-898B-1CA2690FE83F}" dt="2021-06-25T11:12:19.323" v="128" actId="20577"/>
        <pc:sldMkLst>
          <pc:docMk/>
          <pc:sldMk cId="157773413" sldId="318"/>
        </pc:sldMkLst>
        <pc:spChg chg="mod">
          <ac:chgData name="Hadas Israeli" userId="9a53f2cee45d6972" providerId="Windows Live" clId="Web-{9C706D9D-8327-4BA1-898B-1CA2690FE83F}" dt="2021-06-25T11:12:19.323" v="128" actId="20577"/>
          <ac:spMkLst>
            <pc:docMk/>
            <pc:sldMk cId="157773413" sldId="318"/>
            <ac:spMk id="3" creationId="{7F212C24-91F8-4E70-82E6-FCB6FDFE46F4}"/>
          </ac:spMkLst>
        </pc:spChg>
      </pc:sldChg>
      <pc:sldChg chg="addSp delSp modSp new mod setBg modClrScheme chgLayout">
        <pc:chgData name="Hadas Israeli" userId="9a53f2cee45d6972" providerId="Windows Live" clId="Web-{9C706D9D-8327-4BA1-898B-1CA2690FE83F}" dt="2021-06-25T11:49:36.058" v="425"/>
        <pc:sldMkLst>
          <pc:docMk/>
          <pc:sldMk cId="1346406029" sldId="319"/>
        </pc:sldMkLst>
        <pc:spChg chg="mod ord">
          <ac:chgData name="Hadas Israeli" userId="9a53f2cee45d6972" providerId="Windows Live" clId="Web-{9C706D9D-8327-4BA1-898B-1CA2690FE83F}" dt="2021-06-25T11:43:31.891" v="422" actId="14100"/>
          <ac:spMkLst>
            <pc:docMk/>
            <pc:sldMk cId="1346406029" sldId="319"/>
            <ac:spMk id="2" creationId="{F991233D-72F7-46E7-A4B2-05357E54F2D0}"/>
          </ac:spMkLst>
        </pc:spChg>
        <pc:spChg chg="del">
          <ac:chgData name="Hadas Israeli" userId="9a53f2cee45d6972" providerId="Windows Live" clId="Web-{9C706D9D-8327-4BA1-898B-1CA2690FE83F}" dt="2021-06-25T11:36:22.254" v="368"/>
          <ac:spMkLst>
            <pc:docMk/>
            <pc:sldMk cId="1346406029" sldId="319"/>
            <ac:spMk id="3" creationId="{C4B2B7CE-2528-4C31-849F-0330AEBD2E33}"/>
          </ac:spMkLst>
        </pc:spChg>
        <pc:spChg chg="del">
          <ac:chgData name="Hadas Israeli" userId="9a53f2cee45d6972" providerId="Windows Live" clId="Web-{9C706D9D-8327-4BA1-898B-1CA2690FE83F}" dt="2021-06-25T11:36:29.161" v="369"/>
          <ac:spMkLst>
            <pc:docMk/>
            <pc:sldMk cId="1346406029" sldId="319"/>
            <ac:spMk id="4" creationId="{95170734-C00A-4923-AF78-ABF3FD7244BD}"/>
          </ac:spMkLst>
        </pc:spChg>
        <pc:spChg chg="add del">
          <ac:chgData name="Hadas Israeli" userId="9a53f2cee45d6972" providerId="Windows Live" clId="Web-{9C706D9D-8327-4BA1-898B-1CA2690FE83F}" dt="2021-06-25T11:36:31.583" v="370"/>
          <ac:spMkLst>
            <pc:docMk/>
            <pc:sldMk cId="1346406029" sldId="319"/>
            <ac:spMk id="5" creationId="{A70492DD-D17D-4CC7-962D-1ED4E52983A1}"/>
          </ac:spMkLst>
        </pc:spChg>
        <pc:spChg chg="add del mod">
          <ac:chgData name="Hadas Israeli" userId="9a53f2cee45d6972" providerId="Windows Live" clId="Web-{9C706D9D-8327-4BA1-898B-1CA2690FE83F}" dt="2021-06-25T11:43:21.141" v="420"/>
          <ac:spMkLst>
            <pc:docMk/>
            <pc:sldMk cId="1346406029" sldId="319"/>
            <ac:spMk id="6" creationId="{8A5CE671-7F2F-44D3-8953-5985DF5C16FC}"/>
          </ac:spMkLst>
        </pc:spChg>
        <pc:picChg chg="add del mod ord">
          <ac:chgData name="Hadas Israeli" userId="9a53f2cee45d6972" providerId="Windows Live" clId="Web-{9C706D9D-8327-4BA1-898B-1CA2690FE83F}" dt="2021-06-25T11:39:43.869" v="399"/>
          <ac:picMkLst>
            <pc:docMk/>
            <pc:sldMk cId="1346406029" sldId="319"/>
            <ac:picMk id="7" creationId="{FBD8064A-1B0A-4CBF-B314-66834C7AABED}"/>
          </ac:picMkLst>
        </pc:picChg>
      </pc:sldChg>
    </pc:docChg>
  </pc:docChgLst>
  <pc:docChgLst>
    <pc:chgData name="Hadas Israeli" userId="9a53f2cee45d6972" providerId="Windows Live" clId="Web-{406C6F38-B4EA-474A-8773-E0F6B64100C4}"/>
    <pc:docChg chg="addSld delSld modSld">
      <pc:chgData name="Hadas Israeli" userId="9a53f2cee45d6972" providerId="Windows Live" clId="Web-{406C6F38-B4EA-474A-8773-E0F6B64100C4}" dt="2021-06-23T17:48:15.308" v="866"/>
      <pc:docMkLst>
        <pc:docMk/>
      </pc:docMkLst>
      <pc:sldChg chg="addSp modSp">
        <pc:chgData name="Hadas Israeli" userId="9a53f2cee45d6972" providerId="Windows Live" clId="Web-{406C6F38-B4EA-474A-8773-E0F6B64100C4}" dt="2021-06-23T17:11:18.507" v="519" actId="1076"/>
        <pc:sldMkLst>
          <pc:docMk/>
          <pc:sldMk cId="0" sldId="266"/>
        </pc:sldMkLst>
        <pc:spChg chg="mod">
          <ac:chgData name="Hadas Israeli" userId="9a53f2cee45d6972" providerId="Windows Live" clId="Web-{406C6F38-B4EA-474A-8773-E0F6B64100C4}" dt="2021-06-23T17:00:21.866" v="377"/>
          <ac:spMkLst>
            <pc:docMk/>
            <pc:sldMk cId="0" sldId="266"/>
            <ac:spMk id="2" creationId="{E1B30D21-6408-4995-B693-E05E358EB778}"/>
          </ac:spMkLst>
        </pc:spChg>
        <pc:spChg chg="mod">
          <ac:chgData name="Hadas Israeli" userId="9a53f2cee45d6972" providerId="Windows Live" clId="Web-{406C6F38-B4EA-474A-8773-E0F6B64100C4}" dt="2021-06-23T16:49:00.787" v="221" actId="20577"/>
          <ac:spMkLst>
            <pc:docMk/>
            <pc:sldMk cId="0" sldId="266"/>
            <ac:spMk id="4" creationId="{8656CE17-0387-4FD6-9D14-AE426DFD3FB8}"/>
          </ac:spMkLst>
        </pc:spChg>
        <pc:picChg chg="add mod">
          <ac:chgData name="Hadas Israeli" userId="9a53f2cee45d6972" providerId="Windows Live" clId="Web-{406C6F38-B4EA-474A-8773-E0F6B64100C4}" dt="2021-06-23T17:11:18.507" v="519" actId="1076"/>
          <ac:picMkLst>
            <pc:docMk/>
            <pc:sldMk cId="0" sldId="266"/>
            <ac:picMk id="3" creationId="{6B21B5C7-CA48-493B-B6FB-F4B2E750C76F}"/>
          </ac:picMkLst>
        </pc:picChg>
      </pc:sldChg>
      <pc:sldChg chg="add del">
        <pc:chgData name="Hadas Israeli" userId="9a53f2cee45d6972" providerId="Windows Live" clId="Web-{406C6F38-B4EA-474A-8773-E0F6B64100C4}" dt="2021-06-23T17:48:15.308" v="866"/>
        <pc:sldMkLst>
          <pc:docMk/>
          <pc:sldMk cId="0" sldId="270"/>
        </pc:sldMkLst>
      </pc:sldChg>
      <pc:sldChg chg="modSp">
        <pc:chgData name="Hadas Israeli" userId="9a53f2cee45d6972" providerId="Windows Live" clId="Web-{406C6F38-B4EA-474A-8773-E0F6B64100C4}" dt="2021-06-23T17:35:33.983" v="770" actId="1076"/>
        <pc:sldMkLst>
          <pc:docMk/>
          <pc:sldMk cId="0" sldId="299"/>
        </pc:sldMkLst>
        <pc:grpChg chg="mod">
          <ac:chgData name="Hadas Israeli" userId="9a53f2cee45d6972" providerId="Windows Live" clId="Web-{406C6F38-B4EA-474A-8773-E0F6B64100C4}" dt="2021-06-23T17:35:33.983" v="770" actId="1076"/>
          <ac:grpSpMkLst>
            <pc:docMk/>
            <pc:sldMk cId="0" sldId="299"/>
            <ac:grpSpMk id="12128" creationId="{00000000-0000-0000-0000-000000000000}"/>
          </ac:grpSpMkLst>
        </pc:grpChg>
      </pc:sldChg>
      <pc:sldChg chg="modSp">
        <pc:chgData name="Hadas Israeli" userId="9a53f2cee45d6972" providerId="Windows Live" clId="Web-{406C6F38-B4EA-474A-8773-E0F6B64100C4}" dt="2021-06-23T16:38:20.128" v="0" actId="1076"/>
        <pc:sldMkLst>
          <pc:docMk/>
          <pc:sldMk cId="4026689034" sldId="311"/>
        </pc:sldMkLst>
        <pc:picChg chg="mod">
          <ac:chgData name="Hadas Israeli" userId="9a53f2cee45d6972" providerId="Windows Live" clId="Web-{406C6F38-B4EA-474A-8773-E0F6B64100C4}" dt="2021-06-23T16:38:20.128" v="0" actId="1076"/>
          <ac:picMkLst>
            <pc:docMk/>
            <pc:sldMk cId="4026689034" sldId="311"/>
            <ac:picMk id="13" creationId="{D7DAA239-ED98-430E-99E9-6547C6D2963E}"/>
          </ac:picMkLst>
        </pc:picChg>
      </pc:sldChg>
      <pc:sldChg chg="addSp modSp add replId">
        <pc:chgData name="Hadas Israeli" userId="9a53f2cee45d6972" providerId="Windows Live" clId="Web-{406C6F38-B4EA-474A-8773-E0F6B64100C4}" dt="2021-06-23T17:11:26.258" v="520"/>
        <pc:sldMkLst>
          <pc:docMk/>
          <pc:sldMk cId="2980467496" sldId="313"/>
        </pc:sldMkLst>
        <pc:spChg chg="mod">
          <ac:chgData name="Hadas Israeli" userId="9a53f2cee45d6972" providerId="Windows Live" clId="Web-{406C6F38-B4EA-474A-8773-E0F6B64100C4}" dt="2021-06-23T17:11:26.258" v="520"/>
          <ac:spMkLst>
            <pc:docMk/>
            <pc:sldMk cId="2980467496" sldId="313"/>
            <ac:spMk id="2" creationId="{E1B30D21-6408-4995-B693-E05E358EB778}"/>
          </ac:spMkLst>
        </pc:spChg>
        <pc:spChg chg="mod">
          <ac:chgData name="Hadas Israeli" userId="9a53f2cee45d6972" providerId="Windows Live" clId="Web-{406C6F38-B4EA-474A-8773-E0F6B64100C4}" dt="2021-06-23T17:03:34.902" v="396" actId="20577"/>
          <ac:spMkLst>
            <pc:docMk/>
            <pc:sldMk cId="2980467496" sldId="313"/>
            <ac:spMk id="4" creationId="{8656CE17-0387-4FD6-9D14-AE426DFD3FB8}"/>
          </ac:spMkLst>
        </pc:spChg>
        <pc:picChg chg="add mod">
          <ac:chgData name="Hadas Israeli" userId="9a53f2cee45d6972" providerId="Windows Live" clId="Web-{406C6F38-B4EA-474A-8773-E0F6B64100C4}" dt="2021-06-23T17:11:14.023" v="518" actId="1076"/>
          <ac:picMkLst>
            <pc:docMk/>
            <pc:sldMk cId="2980467496" sldId="313"/>
            <ac:picMk id="3" creationId="{57520502-B1A6-455F-9A9C-E9698974C28A}"/>
          </ac:picMkLst>
        </pc:picChg>
      </pc:sldChg>
      <pc:sldChg chg="addSp delSp modSp add replId">
        <pc:chgData name="Hadas Israeli" userId="9a53f2cee45d6972" providerId="Windows Live" clId="Web-{406C6F38-B4EA-474A-8773-E0F6B64100C4}" dt="2021-06-23T17:24:31.105" v="645" actId="20577"/>
        <pc:sldMkLst>
          <pc:docMk/>
          <pc:sldMk cId="2471020572" sldId="314"/>
        </pc:sldMkLst>
        <pc:spChg chg="mod">
          <ac:chgData name="Hadas Israeli" userId="9a53f2cee45d6972" providerId="Windows Live" clId="Web-{406C6F38-B4EA-474A-8773-E0F6B64100C4}" dt="2021-06-23T17:24:31.105" v="645" actId="20577"/>
          <ac:spMkLst>
            <pc:docMk/>
            <pc:sldMk cId="2471020572" sldId="314"/>
            <ac:spMk id="2" creationId="{E1B30D21-6408-4995-B693-E05E358EB778}"/>
          </ac:spMkLst>
        </pc:spChg>
        <pc:spChg chg="mod">
          <ac:chgData name="Hadas Israeli" userId="9a53f2cee45d6972" providerId="Windows Live" clId="Web-{406C6F38-B4EA-474A-8773-E0F6B64100C4}" dt="2021-06-23T17:03:38.480" v="397"/>
          <ac:spMkLst>
            <pc:docMk/>
            <pc:sldMk cId="2471020572" sldId="314"/>
            <ac:spMk id="4" creationId="{8656CE17-0387-4FD6-9D14-AE426DFD3FB8}"/>
          </ac:spMkLst>
        </pc:spChg>
        <pc:spChg chg="add del mod">
          <ac:chgData name="Hadas Israeli" userId="9a53f2cee45d6972" providerId="Windows Live" clId="Web-{406C6F38-B4EA-474A-8773-E0F6B64100C4}" dt="2021-06-23T17:23:52.260" v="623"/>
          <ac:spMkLst>
            <pc:docMk/>
            <pc:sldMk cId="2471020572" sldId="314"/>
            <ac:spMk id="6" creationId="{BBB8D663-0E65-4E4F-95A9-6AA11383F046}"/>
          </ac:spMkLst>
        </pc:spChg>
        <pc:picChg chg="del">
          <ac:chgData name="Hadas Israeli" userId="9a53f2cee45d6972" providerId="Windows Live" clId="Web-{406C6F38-B4EA-474A-8773-E0F6B64100C4}" dt="2021-06-23T17:06:51.548" v="452"/>
          <ac:picMkLst>
            <pc:docMk/>
            <pc:sldMk cId="2471020572" sldId="314"/>
            <ac:picMk id="3" creationId="{57520502-B1A6-455F-9A9C-E9698974C28A}"/>
          </ac:picMkLst>
        </pc:picChg>
        <pc:picChg chg="add mod">
          <ac:chgData name="Hadas Israeli" userId="9a53f2cee45d6972" providerId="Windows Live" clId="Web-{406C6F38-B4EA-474A-8773-E0F6B64100C4}" dt="2021-06-23T17:23:30.479" v="620" actId="1076"/>
          <ac:picMkLst>
            <pc:docMk/>
            <pc:sldMk cId="2471020572" sldId="314"/>
            <ac:picMk id="5" creationId="{33484E28-3B8F-431F-A7BE-C22E400EDDFC}"/>
          </ac:picMkLst>
        </pc:picChg>
      </pc:sldChg>
      <pc:sldChg chg="addSp delSp modSp add replId">
        <pc:chgData name="Hadas Israeli" userId="9a53f2cee45d6972" providerId="Windows Live" clId="Web-{406C6F38-B4EA-474A-8773-E0F6B64100C4}" dt="2021-06-23T17:30:58.865" v="697" actId="1076"/>
        <pc:sldMkLst>
          <pc:docMk/>
          <pc:sldMk cId="799607065" sldId="315"/>
        </pc:sldMkLst>
        <pc:spChg chg="mod">
          <ac:chgData name="Hadas Israeli" userId="9a53f2cee45d6972" providerId="Windows Live" clId="Web-{406C6F38-B4EA-474A-8773-E0F6B64100C4}" dt="2021-06-23T17:30:58.865" v="697" actId="1076"/>
          <ac:spMkLst>
            <pc:docMk/>
            <pc:sldMk cId="799607065" sldId="315"/>
            <ac:spMk id="2" creationId="{E1B30D21-6408-4995-B693-E05E358EB778}"/>
          </ac:spMkLst>
        </pc:spChg>
        <pc:spChg chg="add del mod">
          <ac:chgData name="Hadas Israeli" userId="9a53f2cee45d6972" providerId="Windows Live" clId="Web-{406C6F38-B4EA-474A-8773-E0F6B64100C4}" dt="2021-06-23T17:28:48.471" v="654"/>
          <ac:spMkLst>
            <pc:docMk/>
            <pc:sldMk cId="799607065" sldId="315"/>
            <ac:spMk id="3" creationId="{7F212C24-91F8-4E70-82E6-FCB6FDFE46F4}"/>
          </ac:spMkLst>
        </pc:spChg>
        <pc:spChg chg="mod">
          <ac:chgData name="Hadas Israeli" userId="9a53f2cee45d6972" providerId="Windows Live" clId="Web-{406C6F38-B4EA-474A-8773-E0F6B64100C4}" dt="2021-06-23T17:13:55.199" v="536" actId="14100"/>
          <ac:spMkLst>
            <pc:docMk/>
            <pc:sldMk cId="799607065" sldId="315"/>
            <ac:spMk id="4" creationId="{8656CE17-0387-4FD6-9D14-AE426DFD3FB8}"/>
          </ac:spMkLst>
        </pc:spChg>
        <pc:spChg chg="add del mod">
          <ac:chgData name="Hadas Israeli" userId="9a53f2cee45d6972" providerId="Windows Live" clId="Web-{406C6F38-B4EA-474A-8773-E0F6B64100C4}" dt="2021-06-23T17:28:49.690" v="655"/>
          <ac:spMkLst>
            <pc:docMk/>
            <pc:sldMk cId="799607065" sldId="315"/>
            <ac:spMk id="6" creationId="{83CBF515-3140-4CDF-8402-C52F9C1C96F3}"/>
          </ac:spMkLst>
        </pc:spChg>
        <pc:picChg chg="del">
          <ac:chgData name="Hadas Israeli" userId="9a53f2cee45d6972" providerId="Windows Live" clId="Web-{406C6F38-B4EA-474A-8773-E0F6B64100C4}" dt="2021-06-23T17:17:30.610" v="578"/>
          <ac:picMkLst>
            <pc:docMk/>
            <pc:sldMk cId="799607065" sldId="315"/>
            <ac:picMk id="5" creationId="{33484E28-3B8F-431F-A7BE-C22E400EDDFC}"/>
          </ac:picMkLst>
        </pc:picChg>
        <pc:picChg chg="add del mod">
          <ac:chgData name="Hadas Israeli" userId="9a53f2cee45d6972" providerId="Windows Live" clId="Web-{406C6F38-B4EA-474A-8773-E0F6B64100C4}" dt="2021-06-23T17:28:47.252" v="653"/>
          <ac:picMkLst>
            <pc:docMk/>
            <pc:sldMk cId="799607065" sldId="315"/>
            <ac:picMk id="7" creationId="{C456EABA-2111-428B-B865-B43CDE88CB87}"/>
          </ac:picMkLst>
        </pc:picChg>
      </pc:sldChg>
      <pc:sldChg chg="addSp delSp modSp add replId">
        <pc:chgData name="Hadas Israeli" userId="9a53f2cee45d6972" providerId="Windows Live" clId="Web-{406C6F38-B4EA-474A-8773-E0F6B64100C4}" dt="2021-06-23T17:35:12.420" v="768" actId="1076"/>
        <pc:sldMkLst>
          <pc:docMk/>
          <pc:sldMk cId="2223017506" sldId="316"/>
        </pc:sldMkLst>
        <pc:spChg chg="del">
          <ac:chgData name="Hadas Israeli" userId="9a53f2cee45d6972" providerId="Windows Live" clId="Web-{406C6F38-B4EA-474A-8773-E0F6B64100C4}" dt="2021-06-23T17:28:35.486" v="649"/>
          <ac:spMkLst>
            <pc:docMk/>
            <pc:sldMk cId="2223017506" sldId="316"/>
            <ac:spMk id="2" creationId="{E1B30D21-6408-4995-B693-E05E358EB778}"/>
          </ac:spMkLst>
        </pc:spChg>
        <pc:spChg chg="mod">
          <ac:chgData name="Hadas Israeli" userId="9a53f2cee45d6972" providerId="Windows Live" clId="Web-{406C6F38-B4EA-474A-8773-E0F6B64100C4}" dt="2021-06-23T17:34:37.106" v="762" actId="20577"/>
          <ac:spMkLst>
            <pc:docMk/>
            <pc:sldMk cId="2223017506" sldId="316"/>
            <ac:spMk id="3" creationId="{7F212C24-91F8-4E70-82E6-FCB6FDFE46F4}"/>
          </ac:spMkLst>
        </pc:spChg>
        <pc:spChg chg="add mod">
          <ac:chgData name="Hadas Israeli" userId="9a53f2cee45d6972" providerId="Windows Live" clId="Web-{406C6F38-B4EA-474A-8773-E0F6B64100C4}" dt="2021-06-23T17:33:27.183" v="753"/>
          <ac:spMkLst>
            <pc:docMk/>
            <pc:sldMk cId="2223017506" sldId="316"/>
            <ac:spMk id="5" creationId="{AC5780D0-57E3-49D0-B73B-BF2F8672278E}"/>
          </ac:spMkLst>
        </pc:spChg>
        <pc:spChg chg="mod">
          <ac:chgData name="Hadas Israeli" userId="9a53f2cee45d6972" providerId="Windows Live" clId="Web-{406C6F38-B4EA-474A-8773-E0F6B64100C4}" dt="2021-06-23T17:34:27.622" v="761" actId="20577"/>
          <ac:spMkLst>
            <pc:docMk/>
            <pc:sldMk cId="2223017506" sldId="316"/>
            <ac:spMk id="6" creationId="{83CBF515-3140-4CDF-8402-C52F9C1C96F3}"/>
          </ac:spMkLst>
        </pc:spChg>
        <pc:spChg chg="add mod">
          <ac:chgData name="Hadas Israeli" userId="9a53f2cee45d6972" providerId="Windows Live" clId="Web-{406C6F38-B4EA-474A-8773-E0F6B64100C4}" dt="2021-06-23T17:35:12.420" v="768" actId="1076"/>
          <ac:spMkLst>
            <pc:docMk/>
            <pc:sldMk cId="2223017506" sldId="316"/>
            <ac:spMk id="9" creationId="{93F0ECAA-2F85-4679-BBD6-CE7A1A3303FE}"/>
          </ac:spMkLst>
        </pc:spChg>
        <pc:picChg chg="mod">
          <ac:chgData name="Hadas Israeli" userId="9a53f2cee45d6972" providerId="Windows Live" clId="Web-{406C6F38-B4EA-474A-8773-E0F6B64100C4}" dt="2021-06-23T17:31:07.771" v="699" actId="1076"/>
          <ac:picMkLst>
            <pc:docMk/>
            <pc:sldMk cId="2223017506" sldId="316"/>
            <ac:picMk id="7" creationId="{C456EABA-2111-428B-B865-B43CDE88CB87}"/>
          </ac:picMkLst>
        </pc:picChg>
        <pc:picChg chg="add mod">
          <ac:chgData name="Hadas Israeli" userId="9a53f2cee45d6972" providerId="Windows Live" clId="Web-{406C6F38-B4EA-474A-8773-E0F6B64100C4}" dt="2021-06-23T17:32:46.276" v="726" actId="14100"/>
          <ac:picMkLst>
            <pc:docMk/>
            <pc:sldMk cId="2223017506" sldId="316"/>
            <ac:picMk id="8" creationId="{1D4E6ABF-3561-4DF8-81B3-49C8C7BE25D4}"/>
          </ac:picMkLst>
        </pc:picChg>
      </pc:sldChg>
      <pc:sldChg chg="delSp modSp add replId">
        <pc:chgData name="Hadas Israeli" userId="9a53f2cee45d6972" providerId="Windows Live" clId="Web-{406C6F38-B4EA-474A-8773-E0F6B64100C4}" dt="2021-06-23T17:46:38.040" v="864" actId="20577"/>
        <pc:sldMkLst>
          <pc:docMk/>
          <pc:sldMk cId="448552738" sldId="317"/>
        </pc:sldMkLst>
        <pc:spChg chg="mod">
          <ac:chgData name="Hadas Israeli" userId="9a53f2cee45d6972" providerId="Windows Live" clId="Web-{406C6F38-B4EA-474A-8773-E0F6B64100C4}" dt="2021-06-23T17:45:13.257" v="816" actId="20577"/>
          <ac:spMkLst>
            <pc:docMk/>
            <pc:sldMk cId="448552738" sldId="317"/>
            <ac:spMk id="3" creationId="{7F212C24-91F8-4E70-82E6-FCB6FDFE46F4}"/>
          </ac:spMkLst>
        </pc:spChg>
        <pc:spChg chg="mod">
          <ac:chgData name="Hadas Israeli" userId="9a53f2cee45d6972" providerId="Windows Live" clId="Web-{406C6F38-B4EA-474A-8773-E0F6B64100C4}" dt="2021-06-23T17:42:38.922" v="781" actId="20577"/>
          <ac:spMkLst>
            <pc:docMk/>
            <pc:sldMk cId="448552738" sldId="317"/>
            <ac:spMk id="4" creationId="{8656CE17-0387-4FD6-9D14-AE426DFD3FB8}"/>
          </ac:spMkLst>
        </pc:spChg>
        <pc:spChg chg="mod">
          <ac:chgData name="Hadas Israeli" userId="9a53f2cee45d6972" providerId="Windows Live" clId="Web-{406C6F38-B4EA-474A-8773-E0F6B64100C4}" dt="2021-06-23T17:45:34.835" v="828" actId="20577"/>
          <ac:spMkLst>
            <pc:docMk/>
            <pc:sldMk cId="448552738" sldId="317"/>
            <ac:spMk id="6" creationId="{83CBF515-3140-4CDF-8402-C52F9C1C96F3}"/>
          </ac:spMkLst>
        </pc:spChg>
        <pc:spChg chg="mod">
          <ac:chgData name="Hadas Israeli" userId="9a53f2cee45d6972" providerId="Windows Live" clId="Web-{406C6F38-B4EA-474A-8773-E0F6B64100C4}" dt="2021-06-23T17:46:38.040" v="864" actId="20577"/>
          <ac:spMkLst>
            <pc:docMk/>
            <pc:sldMk cId="448552738" sldId="317"/>
            <ac:spMk id="9" creationId="{93F0ECAA-2F85-4679-BBD6-CE7A1A3303FE}"/>
          </ac:spMkLst>
        </pc:spChg>
        <pc:picChg chg="del">
          <ac:chgData name="Hadas Israeli" userId="9a53f2cee45d6972" providerId="Windows Live" clId="Web-{406C6F38-B4EA-474A-8773-E0F6B64100C4}" dt="2021-06-23T17:42:40.563" v="782"/>
          <ac:picMkLst>
            <pc:docMk/>
            <pc:sldMk cId="448552738" sldId="317"/>
            <ac:picMk id="7" creationId="{C456EABA-2111-428B-B865-B43CDE88CB87}"/>
          </ac:picMkLst>
        </pc:picChg>
        <pc:picChg chg="del">
          <ac:chgData name="Hadas Israeli" userId="9a53f2cee45d6972" providerId="Windows Live" clId="Web-{406C6F38-B4EA-474A-8773-E0F6B64100C4}" dt="2021-06-23T17:42:54.329" v="791"/>
          <ac:picMkLst>
            <pc:docMk/>
            <pc:sldMk cId="448552738" sldId="317"/>
            <ac:picMk id="8" creationId="{1D4E6ABF-3561-4DF8-81B3-49C8C7BE25D4}"/>
          </ac:picMkLst>
        </pc:picChg>
      </pc:sldChg>
    </pc:docChg>
  </pc:docChgLst>
  <pc:docChgLst>
    <pc:chgData name="Hadas Israeli" userId="9a53f2cee45d6972" providerId="Windows Live" clId="Web-{A74B7235-49D6-4AAC-BE57-2D59E13375AF}"/>
    <pc:docChg chg="addSld delSld modSld">
      <pc:chgData name="Hadas Israeli" userId="9a53f2cee45d6972" providerId="Windows Live" clId="Web-{A74B7235-49D6-4AAC-BE57-2D59E13375AF}" dt="2021-06-21T12:24:02.130" v="339" actId="1076"/>
      <pc:docMkLst>
        <pc:docMk/>
      </pc:docMkLst>
      <pc:sldChg chg="addSp delSp modSp del mod modClrScheme chgLayout">
        <pc:chgData name="Hadas Israeli" userId="9a53f2cee45d6972" providerId="Windows Live" clId="Web-{A74B7235-49D6-4AAC-BE57-2D59E13375AF}" dt="2021-06-21T11:08:29.552" v="23"/>
        <pc:sldMkLst>
          <pc:docMk/>
          <pc:sldMk cId="0" sldId="257"/>
        </pc:sldMkLst>
        <pc:spChg chg="add del">
          <ac:chgData name="Hadas Israeli" userId="9a53f2cee45d6972" providerId="Windows Live" clId="Web-{A74B7235-49D6-4AAC-BE57-2D59E13375AF}" dt="2021-06-21T11:06:35.128" v="12"/>
          <ac:spMkLst>
            <pc:docMk/>
            <pc:sldMk cId="0" sldId="257"/>
            <ac:spMk id="3" creationId="{087D00DC-1D83-4E67-9170-ADABE8628CC9}"/>
          </ac:spMkLst>
        </pc:spChg>
        <pc:spChg chg="mod ord">
          <ac:chgData name="Hadas Israeli" userId="9a53f2cee45d6972" providerId="Windows Live" clId="Web-{A74B7235-49D6-4AAC-BE57-2D59E13375AF}" dt="2021-06-21T11:07:09.128" v="16"/>
          <ac:spMkLst>
            <pc:docMk/>
            <pc:sldMk cId="0" sldId="257"/>
            <ac:spMk id="264" creationId="{00000000-0000-0000-0000-000000000000}"/>
          </ac:spMkLst>
        </pc:spChg>
        <pc:spChg chg="mod ord">
          <ac:chgData name="Hadas Israeli" userId="9a53f2cee45d6972" providerId="Windows Live" clId="Web-{A74B7235-49D6-4AAC-BE57-2D59E13375AF}" dt="2021-06-21T11:07:15.300" v="17" actId="1076"/>
          <ac:spMkLst>
            <pc:docMk/>
            <pc:sldMk cId="0" sldId="257"/>
            <ac:spMk id="265" creationId="{00000000-0000-0000-0000-000000000000}"/>
          </ac:spMkLst>
        </pc:spChg>
        <pc:spChg chg="add del">
          <ac:chgData name="Hadas Israeli" userId="9a53f2cee45d6972" providerId="Windows Live" clId="Web-{A74B7235-49D6-4AAC-BE57-2D59E13375AF}" dt="2021-06-21T11:06:33.424" v="11"/>
          <ac:spMkLst>
            <pc:docMk/>
            <pc:sldMk cId="0" sldId="257"/>
            <ac:spMk id="3974" creationId="{21ABF143-E093-4B09-B428-BBA37668CB15}"/>
          </ac:spMkLst>
        </pc:spChg>
        <pc:spChg chg="add del">
          <ac:chgData name="Hadas Israeli" userId="9a53f2cee45d6972" providerId="Windows Live" clId="Web-{A74B7235-49D6-4AAC-BE57-2D59E13375AF}" dt="2021-06-21T11:06:29.034" v="9"/>
          <ac:spMkLst>
            <pc:docMk/>
            <pc:sldMk cId="0" sldId="257"/>
            <ac:spMk id="3975" creationId="{AA014814-8C0B-4765-BA12-58F359441C0A}"/>
          </ac:spMkLst>
        </pc:spChg>
      </pc:sldChg>
      <pc:sldChg chg="addSp modSp">
        <pc:chgData name="Hadas Israeli" userId="9a53f2cee45d6972" providerId="Windows Live" clId="Web-{A74B7235-49D6-4AAC-BE57-2D59E13375AF}" dt="2021-06-21T11:37:51.041" v="83" actId="14100"/>
        <pc:sldMkLst>
          <pc:docMk/>
          <pc:sldMk cId="0" sldId="258"/>
        </pc:sldMkLst>
        <pc:spChg chg="add mod ord">
          <ac:chgData name="Hadas Israeli" userId="9a53f2cee45d6972" providerId="Windows Live" clId="Web-{A74B7235-49D6-4AAC-BE57-2D59E13375AF}" dt="2021-06-21T11:37:51.041" v="83" actId="14100"/>
          <ac:spMkLst>
            <pc:docMk/>
            <pc:sldMk cId="0" sldId="258"/>
            <ac:spMk id="2" creationId="{9097A3EA-2656-48E3-A1B3-6B6D8FE1AC8B}"/>
          </ac:spMkLst>
        </pc:spChg>
        <pc:spChg chg="add mod">
          <ac:chgData name="Hadas Israeli" userId="9a53f2cee45d6972" providerId="Windows Live" clId="Web-{A74B7235-49D6-4AAC-BE57-2D59E13375AF}" dt="2021-06-21T11:37:33.025" v="80" actId="1076"/>
          <ac:spMkLst>
            <pc:docMk/>
            <pc:sldMk cId="0" sldId="258"/>
            <ac:spMk id="4" creationId="{B7F9FCE6-600C-4F03-9648-ECD4EFA04C23}"/>
          </ac:spMkLst>
        </pc:spChg>
        <pc:spChg chg="mod">
          <ac:chgData name="Hadas Israeli" userId="9a53f2cee45d6972" providerId="Windows Live" clId="Web-{A74B7235-49D6-4AAC-BE57-2D59E13375AF}" dt="2021-06-21T11:32:17.644" v="54" actId="1076"/>
          <ac:spMkLst>
            <pc:docMk/>
            <pc:sldMk cId="0" sldId="258"/>
            <ac:spMk id="284" creationId="{00000000-0000-0000-0000-000000000000}"/>
          </ac:spMkLst>
        </pc:spChg>
        <pc:picChg chg="add mod">
          <ac:chgData name="Hadas Israeli" userId="9a53f2cee45d6972" providerId="Windows Live" clId="Web-{A74B7235-49D6-4AAC-BE57-2D59E13375AF}" dt="2021-06-21T11:34:52.022" v="59"/>
          <ac:picMkLst>
            <pc:docMk/>
            <pc:sldMk cId="0" sldId="258"/>
            <ac:picMk id="3" creationId="{4BF38E1D-76D2-45DE-A8BB-7631C8CBBBB1}"/>
          </ac:picMkLst>
        </pc:picChg>
        <pc:picChg chg="add mod">
          <ac:chgData name="Hadas Israeli" userId="9a53f2cee45d6972" providerId="Windows Live" clId="Web-{A74B7235-49D6-4AAC-BE57-2D59E13375AF}" dt="2021-06-21T11:35:12.616" v="62" actId="1076"/>
          <ac:picMkLst>
            <pc:docMk/>
            <pc:sldMk cId="0" sldId="258"/>
            <ac:picMk id="14" creationId="{2805AFF9-F4FC-4370-B6C1-402377FBFF1F}"/>
          </ac:picMkLst>
        </pc:picChg>
        <pc:picChg chg="add mod">
          <ac:chgData name="Hadas Israeli" userId="9a53f2cee45d6972" providerId="Windows Live" clId="Web-{A74B7235-49D6-4AAC-BE57-2D59E13375AF}" dt="2021-06-21T11:35:27.476" v="64" actId="1076"/>
          <ac:picMkLst>
            <pc:docMk/>
            <pc:sldMk cId="0" sldId="258"/>
            <ac:picMk id="15" creationId="{A4C2F9A1-74E0-472D-A6E6-73A353154BC0}"/>
          </ac:picMkLst>
        </pc:picChg>
      </pc:sldChg>
      <pc:sldChg chg="modSp">
        <pc:chgData name="Hadas Israeli" userId="9a53f2cee45d6972" providerId="Windows Live" clId="Web-{A74B7235-49D6-4AAC-BE57-2D59E13375AF}" dt="2021-06-21T11:38:26.589" v="87" actId="14100"/>
        <pc:sldMkLst>
          <pc:docMk/>
          <pc:sldMk cId="0" sldId="259"/>
        </pc:sldMkLst>
        <pc:spChg chg="mod">
          <ac:chgData name="Hadas Israeli" userId="9a53f2cee45d6972" providerId="Windows Live" clId="Web-{A74B7235-49D6-4AAC-BE57-2D59E13375AF}" dt="2021-06-21T11:38:15.823" v="85" actId="20577"/>
          <ac:spMkLst>
            <pc:docMk/>
            <pc:sldMk cId="0" sldId="259"/>
            <ac:spMk id="294" creationId="{00000000-0000-0000-0000-000000000000}"/>
          </ac:spMkLst>
        </pc:spChg>
        <pc:picChg chg="mod">
          <ac:chgData name="Hadas Israeli" userId="9a53f2cee45d6972" providerId="Windows Live" clId="Web-{A74B7235-49D6-4AAC-BE57-2D59E13375AF}" dt="2021-06-21T11:38:26.589" v="87" actId="14100"/>
          <ac:picMkLst>
            <pc:docMk/>
            <pc:sldMk cId="0" sldId="259"/>
            <ac:picMk id="3" creationId="{239ECDD6-2636-44D4-B061-5CE8535C5680}"/>
          </ac:picMkLst>
        </pc:picChg>
      </pc:sldChg>
      <pc:sldChg chg="modSp">
        <pc:chgData name="Hadas Israeli" userId="9a53f2cee45d6972" providerId="Windows Live" clId="Web-{A74B7235-49D6-4AAC-BE57-2D59E13375AF}" dt="2021-06-21T12:16:23.402" v="313"/>
        <pc:sldMkLst>
          <pc:docMk/>
          <pc:sldMk cId="0" sldId="260"/>
        </pc:sldMkLst>
        <pc:spChg chg="mod">
          <ac:chgData name="Hadas Israeli" userId="9a53f2cee45d6972" providerId="Windows Live" clId="Web-{A74B7235-49D6-4AAC-BE57-2D59E13375AF}" dt="2021-06-21T12:16:23.402" v="313"/>
          <ac:spMkLst>
            <pc:docMk/>
            <pc:sldMk cId="0" sldId="260"/>
            <ac:spMk id="303" creationId="{00000000-0000-0000-0000-000000000000}"/>
          </ac:spMkLst>
        </pc:spChg>
      </pc:sldChg>
      <pc:sldChg chg="modSp">
        <pc:chgData name="Hadas Israeli" userId="9a53f2cee45d6972" providerId="Windows Live" clId="Web-{A74B7235-49D6-4AAC-BE57-2D59E13375AF}" dt="2021-06-21T11:43:28.548" v="130" actId="1076"/>
        <pc:sldMkLst>
          <pc:docMk/>
          <pc:sldMk cId="0" sldId="261"/>
        </pc:sldMkLst>
        <pc:spChg chg="mod">
          <ac:chgData name="Hadas Israeli" userId="9a53f2cee45d6972" providerId="Windows Live" clId="Web-{A74B7235-49D6-4AAC-BE57-2D59E13375AF}" dt="2021-06-21T11:42:56.923" v="129" actId="1076"/>
          <ac:spMkLst>
            <pc:docMk/>
            <pc:sldMk cId="0" sldId="261"/>
            <ac:spMk id="333" creationId="{00000000-0000-0000-0000-000000000000}"/>
          </ac:spMkLst>
        </pc:spChg>
        <pc:spChg chg="mod">
          <ac:chgData name="Hadas Israeli" userId="9a53f2cee45d6972" providerId="Windows Live" clId="Web-{A74B7235-49D6-4AAC-BE57-2D59E13375AF}" dt="2021-06-21T11:43:28.548" v="130" actId="1076"/>
          <ac:spMkLst>
            <pc:docMk/>
            <pc:sldMk cId="0" sldId="261"/>
            <ac:spMk id="334" creationId="{00000000-0000-0000-0000-000000000000}"/>
          </ac:spMkLst>
        </pc:spChg>
      </pc:sldChg>
      <pc:sldChg chg="modSp">
        <pc:chgData name="Hadas Israeli" userId="9a53f2cee45d6972" providerId="Windows Live" clId="Web-{A74B7235-49D6-4AAC-BE57-2D59E13375AF}" dt="2021-06-21T11:45:39.613" v="145" actId="20577"/>
        <pc:sldMkLst>
          <pc:docMk/>
          <pc:sldMk cId="0" sldId="262"/>
        </pc:sldMkLst>
        <pc:spChg chg="mod">
          <ac:chgData name="Hadas Israeli" userId="9a53f2cee45d6972" providerId="Windows Live" clId="Web-{A74B7235-49D6-4AAC-BE57-2D59E13375AF}" dt="2021-06-21T11:45:39.613" v="145" actId="20577"/>
          <ac:spMkLst>
            <pc:docMk/>
            <pc:sldMk cId="0" sldId="262"/>
            <ac:spMk id="5" creationId="{B5EA1A16-E57F-4E0A-8BEE-CF259760F2E2}"/>
          </ac:spMkLst>
        </pc:spChg>
      </pc:sldChg>
      <pc:sldChg chg="modSp">
        <pc:chgData name="Hadas Israeli" userId="9a53f2cee45d6972" providerId="Windows Live" clId="Web-{A74B7235-49D6-4AAC-BE57-2D59E13375AF}" dt="2021-06-21T11:41:29.233" v="110" actId="1076"/>
        <pc:sldMkLst>
          <pc:docMk/>
          <pc:sldMk cId="0" sldId="264"/>
        </pc:sldMkLst>
        <pc:spChg chg="mod">
          <ac:chgData name="Hadas Israeli" userId="9a53f2cee45d6972" providerId="Windows Live" clId="Web-{A74B7235-49D6-4AAC-BE57-2D59E13375AF}" dt="2021-06-21T11:41:18.717" v="108" actId="1076"/>
          <ac:spMkLst>
            <pc:docMk/>
            <pc:sldMk cId="0" sldId="264"/>
            <ac:spMk id="352" creationId="{00000000-0000-0000-0000-000000000000}"/>
          </ac:spMkLst>
        </pc:spChg>
        <pc:spChg chg="mod">
          <ac:chgData name="Hadas Israeli" userId="9a53f2cee45d6972" providerId="Windows Live" clId="Web-{A74B7235-49D6-4AAC-BE57-2D59E13375AF}" dt="2021-06-21T11:41:29.233" v="110" actId="1076"/>
          <ac:spMkLst>
            <pc:docMk/>
            <pc:sldMk cId="0" sldId="264"/>
            <ac:spMk id="354" creationId="{00000000-0000-0000-0000-000000000000}"/>
          </ac:spMkLst>
        </pc:spChg>
        <pc:spChg chg="mod">
          <ac:chgData name="Hadas Israeli" userId="9a53f2cee45d6972" providerId="Windows Live" clId="Web-{A74B7235-49D6-4AAC-BE57-2D59E13375AF}" dt="2021-06-21T11:39:21.371" v="91" actId="1076"/>
          <ac:spMkLst>
            <pc:docMk/>
            <pc:sldMk cId="0" sldId="264"/>
            <ac:spMk id="363" creationId="{00000000-0000-0000-0000-000000000000}"/>
          </ac:spMkLst>
        </pc:spChg>
        <pc:spChg chg="mod">
          <ac:chgData name="Hadas Israeli" userId="9a53f2cee45d6972" providerId="Windows Live" clId="Web-{A74B7235-49D6-4AAC-BE57-2D59E13375AF}" dt="2021-06-21T11:39:21.371" v="90" actId="1076"/>
          <ac:spMkLst>
            <pc:docMk/>
            <pc:sldMk cId="0" sldId="264"/>
            <ac:spMk id="364" creationId="{00000000-0000-0000-0000-000000000000}"/>
          </ac:spMkLst>
        </pc:spChg>
        <pc:spChg chg="mod">
          <ac:chgData name="Hadas Israeli" userId="9a53f2cee45d6972" providerId="Windows Live" clId="Web-{A74B7235-49D6-4AAC-BE57-2D59E13375AF}" dt="2021-06-21T11:39:43.575" v="93" actId="1076"/>
          <ac:spMkLst>
            <pc:docMk/>
            <pc:sldMk cId="0" sldId="264"/>
            <ac:spMk id="367" creationId="{00000000-0000-0000-0000-000000000000}"/>
          </ac:spMkLst>
        </pc:spChg>
        <pc:spChg chg="mod">
          <ac:chgData name="Hadas Israeli" userId="9a53f2cee45d6972" providerId="Windows Live" clId="Web-{A74B7235-49D6-4AAC-BE57-2D59E13375AF}" dt="2021-06-21T11:39:52.591" v="94" actId="1076"/>
          <ac:spMkLst>
            <pc:docMk/>
            <pc:sldMk cId="0" sldId="264"/>
            <ac:spMk id="368" creationId="{00000000-0000-0000-0000-000000000000}"/>
          </ac:spMkLst>
        </pc:spChg>
        <pc:spChg chg="mod">
          <ac:chgData name="Hadas Israeli" userId="9a53f2cee45d6972" providerId="Windows Live" clId="Web-{A74B7235-49D6-4AAC-BE57-2D59E13375AF}" dt="2021-06-21T11:40:02.341" v="95" actId="1076"/>
          <ac:spMkLst>
            <pc:docMk/>
            <pc:sldMk cId="0" sldId="264"/>
            <ac:spMk id="370" creationId="{00000000-0000-0000-0000-000000000000}"/>
          </ac:spMkLst>
        </pc:spChg>
        <pc:picChg chg="mod">
          <ac:chgData name="Hadas Israeli" userId="9a53f2cee45d6972" providerId="Windows Live" clId="Web-{A74B7235-49D6-4AAC-BE57-2D59E13375AF}" dt="2021-06-21T11:40:18.654" v="96" actId="14100"/>
          <ac:picMkLst>
            <pc:docMk/>
            <pc:sldMk cId="0" sldId="264"/>
            <ac:picMk id="19" creationId="{0741A2C1-BC29-4D2B-874F-8BED4AE7E3D9}"/>
          </ac:picMkLst>
        </pc:picChg>
        <pc:cxnChg chg="mod">
          <ac:chgData name="Hadas Israeli" userId="9a53f2cee45d6972" providerId="Windows Live" clId="Web-{A74B7235-49D6-4AAC-BE57-2D59E13375AF}" dt="2021-06-21T11:41:23.233" v="109" actId="14100"/>
          <ac:cxnSpMkLst>
            <pc:docMk/>
            <pc:sldMk cId="0" sldId="264"/>
            <ac:cxnSpMk id="359" creationId="{00000000-0000-0000-0000-000000000000}"/>
          </ac:cxnSpMkLst>
        </pc:cxnChg>
      </pc:sldChg>
      <pc:sldChg chg="modSp">
        <pc:chgData name="Hadas Israeli" userId="9a53f2cee45d6972" providerId="Windows Live" clId="Web-{A74B7235-49D6-4AAC-BE57-2D59E13375AF}" dt="2021-06-21T11:52:49.154" v="214" actId="20577"/>
        <pc:sldMkLst>
          <pc:docMk/>
          <pc:sldMk cId="0" sldId="265"/>
        </pc:sldMkLst>
        <pc:spChg chg="mod">
          <ac:chgData name="Hadas Israeli" userId="9a53f2cee45d6972" providerId="Windows Live" clId="Web-{A74B7235-49D6-4AAC-BE57-2D59E13375AF}" dt="2021-06-21T11:49:49.431" v="180" actId="20577"/>
          <ac:spMkLst>
            <pc:docMk/>
            <pc:sldMk cId="0" sldId="265"/>
            <ac:spMk id="401" creationId="{00000000-0000-0000-0000-000000000000}"/>
          </ac:spMkLst>
        </pc:spChg>
        <pc:spChg chg="mod">
          <ac:chgData name="Hadas Israeli" userId="9a53f2cee45d6972" providerId="Windows Live" clId="Web-{A74B7235-49D6-4AAC-BE57-2D59E13375AF}" dt="2021-06-21T11:52:49.154" v="214" actId="20577"/>
          <ac:spMkLst>
            <pc:docMk/>
            <pc:sldMk cId="0" sldId="265"/>
            <ac:spMk id="402" creationId="{00000000-0000-0000-0000-000000000000}"/>
          </ac:spMkLst>
        </pc:spChg>
      </pc:sldChg>
      <pc:sldChg chg="modSp">
        <pc:chgData name="Hadas Israeli" userId="9a53f2cee45d6972" providerId="Windows Live" clId="Web-{A74B7235-49D6-4AAC-BE57-2D59E13375AF}" dt="2021-06-21T11:52:18.794" v="210" actId="20577"/>
        <pc:sldMkLst>
          <pc:docMk/>
          <pc:sldMk cId="0" sldId="267"/>
        </pc:sldMkLst>
        <pc:spChg chg="mod">
          <ac:chgData name="Hadas Israeli" userId="9a53f2cee45d6972" providerId="Windows Live" clId="Web-{A74B7235-49D6-4AAC-BE57-2D59E13375AF}" dt="2021-06-21T11:51:59.606" v="208" actId="20577"/>
          <ac:spMkLst>
            <pc:docMk/>
            <pc:sldMk cId="0" sldId="267"/>
            <ac:spMk id="13" creationId="{43F8CA78-727D-46E4-A749-37A9B6D1DAF2}"/>
          </ac:spMkLst>
        </pc:spChg>
        <pc:spChg chg="mod">
          <ac:chgData name="Hadas Israeli" userId="9a53f2cee45d6972" providerId="Windows Live" clId="Web-{A74B7235-49D6-4AAC-BE57-2D59E13375AF}" dt="2021-06-21T11:52:18.794" v="210" actId="20577"/>
          <ac:spMkLst>
            <pc:docMk/>
            <pc:sldMk cId="0" sldId="267"/>
            <ac:spMk id="424" creationId="{00000000-0000-0000-0000-000000000000}"/>
          </ac:spMkLst>
        </pc:spChg>
      </pc:sldChg>
      <pc:sldChg chg="modSp">
        <pc:chgData name="Hadas Israeli" userId="9a53f2cee45d6972" providerId="Windows Live" clId="Web-{A74B7235-49D6-4AAC-BE57-2D59E13375AF}" dt="2021-06-21T12:05:00.106" v="231" actId="1076"/>
        <pc:sldMkLst>
          <pc:docMk/>
          <pc:sldMk cId="0" sldId="268"/>
        </pc:sldMkLst>
        <pc:spChg chg="mod">
          <ac:chgData name="Hadas Israeli" userId="9a53f2cee45d6972" providerId="Windows Live" clId="Web-{A74B7235-49D6-4AAC-BE57-2D59E13375AF}" dt="2021-06-21T12:05:00.106" v="231" actId="1076"/>
          <ac:spMkLst>
            <pc:docMk/>
            <pc:sldMk cId="0" sldId="268"/>
            <ac:spMk id="434" creationId="{00000000-0000-0000-0000-000000000000}"/>
          </ac:spMkLst>
        </pc:spChg>
      </pc:sldChg>
      <pc:sldChg chg="delSp">
        <pc:chgData name="Hadas Israeli" userId="9a53f2cee45d6972" providerId="Windows Live" clId="Web-{A74B7235-49D6-4AAC-BE57-2D59E13375AF}" dt="2021-06-21T11:30:16.360" v="40"/>
        <pc:sldMkLst>
          <pc:docMk/>
          <pc:sldMk cId="0" sldId="269"/>
        </pc:sldMkLst>
        <pc:spChg chg="del">
          <ac:chgData name="Hadas Israeli" userId="9a53f2cee45d6972" providerId="Windows Live" clId="Web-{A74B7235-49D6-4AAC-BE57-2D59E13375AF}" dt="2021-06-21T11:30:13.829" v="39"/>
          <ac:spMkLst>
            <pc:docMk/>
            <pc:sldMk cId="0" sldId="269"/>
            <ac:spMk id="2" creationId="{EC2FAC97-CCE0-4BAF-A49A-4B432681661C}"/>
          </ac:spMkLst>
        </pc:spChg>
        <pc:spChg chg="del">
          <ac:chgData name="Hadas Israeli" userId="9a53f2cee45d6972" providerId="Windows Live" clId="Web-{A74B7235-49D6-4AAC-BE57-2D59E13375AF}" dt="2021-06-21T11:30:16.360" v="40"/>
          <ac:spMkLst>
            <pc:docMk/>
            <pc:sldMk cId="0" sldId="269"/>
            <ac:spMk id="441" creationId="{00000000-0000-0000-0000-000000000000}"/>
          </ac:spMkLst>
        </pc:spChg>
      </pc:sldChg>
      <pc:sldChg chg="modSp">
        <pc:chgData name="Hadas Israeli" userId="9a53f2cee45d6972" providerId="Windows Live" clId="Web-{A74B7235-49D6-4AAC-BE57-2D59E13375AF}" dt="2021-06-21T12:04:50.216" v="230" actId="1076"/>
        <pc:sldMkLst>
          <pc:docMk/>
          <pc:sldMk cId="0" sldId="275"/>
        </pc:sldMkLst>
        <pc:spChg chg="mod">
          <ac:chgData name="Hadas Israeli" userId="9a53f2cee45d6972" providerId="Windows Live" clId="Web-{A74B7235-49D6-4AAC-BE57-2D59E13375AF}" dt="2021-06-21T12:04:50.216" v="230" actId="1076"/>
          <ac:spMkLst>
            <pc:docMk/>
            <pc:sldMk cId="0" sldId="275"/>
            <ac:spMk id="516" creationId="{00000000-0000-0000-0000-000000000000}"/>
          </ac:spMkLst>
        </pc:spChg>
      </pc:sldChg>
      <pc:sldChg chg="addSp delSp modSp mod modClrScheme chgLayout">
        <pc:chgData name="Hadas Israeli" userId="9a53f2cee45d6972" providerId="Windows Live" clId="Web-{A74B7235-49D6-4AAC-BE57-2D59E13375AF}" dt="2021-06-21T12:20:04.985" v="333" actId="14100"/>
        <pc:sldMkLst>
          <pc:docMk/>
          <pc:sldMk cId="0" sldId="281"/>
        </pc:sldMkLst>
        <pc:spChg chg="add del mod ord">
          <ac:chgData name="Hadas Israeli" userId="9a53f2cee45d6972" providerId="Windows Live" clId="Web-{A74B7235-49D6-4AAC-BE57-2D59E13375AF}" dt="2021-06-21T12:17:25.966" v="323"/>
          <ac:spMkLst>
            <pc:docMk/>
            <pc:sldMk cId="0" sldId="281"/>
            <ac:spMk id="2" creationId="{524F4AFD-FFD7-4331-BE31-40C9A338EFC7}"/>
          </ac:spMkLst>
        </pc:spChg>
        <pc:spChg chg="add del mod ord">
          <ac:chgData name="Hadas Israeli" userId="9a53f2cee45d6972" providerId="Windows Live" clId="Web-{A74B7235-49D6-4AAC-BE57-2D59E13375AF}" dt="2021-06-21T12:17:44.388" v="325"/>
          <ac:spMkLst>
            <pc:docMk/>
            <pc:sldMk cId="0" sldId="281"/>
            <ac:spMk id="3" creationId="{BC7A1908-5B0C-4378-8B5E-4CACDC28B808}"/>
          </ac:spMkLst>
        </pc:spChg>
        <pc:spChg chg="del">
          <ac:chgData name="Hadas Israeli" userId="9a53f2cee45d6972" providerId="Windows Live" clId="Web-{A74B7235-49D6-4AAC-BE57-2D59E13375AF}" dt="2021-06-21T12:16:55.746" v="321"/>
          <ac:spMkLst>
            <pc:docMk/>
            <pc:sldMk cId="0" sldId="281"/>
            <ac:spMk id="6" creationId="{6E3DD87E-194F-440A-B4CB-49D77F0889C2}"/>
          </ac:spMkLst>
        </pc:spChg>
        <pc:spChg chg="mod ord">
          <ac:chgData name="Hadas Israeli" userId="9a53f2cee45d6972" providerId="Windows Live" clId="Web-{A74B7235-49D6-4AAC-BE57-2D59E13375AF}" dt="2021-06-21T12:20:04.985" v="333" actId="14100"/>
          <ac:spMkLst>
            <pc:docMk/>
            <pc:sldMk cId="0" sldId="281"/>
            <ac:spMk id="692" creationId="{00000000-0000-0000-0000-000000000000}"/>
          </ac:spMkLst>
        </pc:spChg>
      </pc:sldChg>
      <pc:sldChg chg="delSp">
        <pc:chgData name="Hadas Israeli" userId="9a53f2cee45d6972" providerId="Windows Live" clId="Web-{A74B7235-49D6-4AAC-BE57-2D59E13375AF}" dt="2021-06-21T11:09:44.397" v="24"/>
        <pc:sldMkLst>
          <pc:docMk/>
          <pc:sldMk cId="0" sldId="287"/>
        </pc:sldMkLst>
        <pc:picChg chg="del">
          <ac:chgData name="Hadas Israeli" userId="9a53f2cee45d6972" providerId="Windows Live" clId="Web-{A74B7235-49D6-4AAC-BE57-2D59E13375AF}" dt="2021-06-21T11:09:44.397" v="24"/>
          <ac:picMkLst>
            <pc:docMk/>
            <pc:sldMk cId="0" sldId="287"/>
            <ac:picMk id="764" creationId="{00000000-0000-0000-0000-000000000000}"/>
          </ac:picMkLst>
        </pc:picChg>
      </pc:sldChg>
      <pc:sldChg chg="modSp">
        <pc:chgData name="Hadas Israeli" userId="9a53f2cee45d6972" providerId="Windows Live" clId="Web-{A74B7235-49D6-4AAC-BE57-2D59E13375AF}" dt="2021-06-21T12:12:27.647" v="298" actId="1076"/>
        <pc:sldMkLst>
          <pc:docMk/>
          <pc:sldMk cId="1090490532" sldId="305"/>
        </pc:sldMkLst>
        <pc:spChg chg="mod">
          <ac:chgData name="Hadas Israeli" userId="9a53f2cee45d6972" providerId="Windows Live" clId="Web-{A74B7235-49D6-4AAC-BE57-2D59E13375AF}" dt="2021-06-21T12:12:27.647" v="298" actId="1076"/>
          <ac:spMkLst>
            <pc:docMk/>
            <pc:sldMk cId="1090490532" sldId="305"/>
            <ac:spMk id="9" creationId="{6E4F9D01-2694-4A7F-8F8A-0FC625CB9EFB}"/>
          </ac:spMkLst>
        </pc:spChg>
      </pc:sldChg>
      <pc:sldChg chg="modSp">
        <pc:chgData name="Hadas Israeli" userId="9a53f2cee45d6972" providerId="Windows Live" clId="Web-{A74B7235-49D6-4AAC-BE57-2D59E13375AF}" dt="2021-06-21T12:16:00.386" v="309" actId="1076"/>
        <pc:sldMkLst>
          <pc:docMk/>
          <pc:sldMk cId="2871673018" sldId="306"/>
        </pc:sldMkLst>
        <pc:spChg chg="mod">
          <ac:chgData name="Hadas Israeli" userId="9a53f2cee45d6972" providerId="Windows Live" clId="Web-{A74B7235-49D6-4AAC-BE57-2D59E13375AF}" dt="2021-06-21T12:16:00.386" v="309" actId="1076"/>
          <ac:spMkLst>
            <pc:docMk/>
            <pc:sldMk cId="2871673018" sldId="306"/>
            <ac:spMk id="18" creationId="{AE34D49C-6A53-4BC6-8921-D3965C4D0EF9}"/>
          </ac:spMkLst>
        </pc:spChg>
        <pc:picChg chg="mod">
          <ac:chgData name="Hadas Israeli" userId="9a53f2cee45d6972" providerId="Windows Live" clId="Web-{A74B7235-49D6-4AAC-BE57-2D59E13375AF}" dt="2021-06-21T12:12:49.819" v="301" actId="1076"/>
          <ac:picMkLst>
            <pc:docMk/>
            <pc:sldMk cId="2871673018" sldId="306"/>
            <ac:picMk id="5" creationId="{9AF324A0-1F60-4D02-99BD-DBD2DDD38716}"/>
          </ac:picMkLst>
        </pc:picChg>
        <pc:picChg chg="mod">
          <ac:chgData name="Hadas Israeli" userId="9a53f2cee45d6972" providerId="Windows Live" clId="Web-{A74B7235-49D6-4AAC-BE57-2D59E13375AF}" dt="2021-06-21T12:12:44.882" v="300" actId="1076"/>
          <ac:picMkLst>
            <pc:docMk/>
            <pc:sldMk cId="2871673018" sldId="306"/>
            <ac:picMk id="7" creationId="{886DCA7E-E197-4EB9-877E-82E4DC8ABC1F}"/>
          </ac:picMkLst>
        </pc:picChg>
        <pc:picChg chg="mod">
          <ac:chgData name="Hadas Israeli" userId="9a53f2cee45d6972" providerId="Windows Live" clId="Web-{A74B7235-49D6-4AAC-BE57-2D59E13375AF}" dt="2021-06-21T12:12:57.523" v="303" actId="1076"/>
          <ac:picMkLst>
            <pc:docMk/>
            <pc:sldMk cId="2871673018" sldId="306"/>
            <ac:picMk id="12" creationId="{09C0215F-64DA-4A9A-BDEB-73E1DF13CC31}"/>
          </ac:picMkLst>
        </pc:picChg>
        <pc:picChg chg="mod">
          <ac:chgData name="Hadas Israeli" userId="9a53f2cee45d6972" providerId="Windows Live" clId="Web-{A74B7235-49D6-4AAC-BE57-2D59E13375AF}" dt="2021-06-21T12:12:53.647" v="302" actId="1076"/>
          <ac:picMkLst>
            <pc:docMk/>
            <pc:sldMk cId="2871673018" sldId="306"/>
            <ac:picMk id="14" creationId="{F4C0B43F-F02B-4F54-AA84-2AEBD0714CA2}"/>
          </ac:picMkLst>
        </pc:picChg>
      </pc:sldChg>
      <pc:sldChg chg="modSp">
        <pc:chgData name="Hadas Israeli" userId="9a53f2cee45d6972" providerId="Windows Live" clId="Web-{A74B7235-49D6-4AAC-BE57-2D59E13375AF}" dt="2021-06-21T12:16:10.761" v="311" actId="1076"/>
        <pc:sldMkLst>
          <pc:docMk/>
          <pc:sldMk cId="894766775" sldId="308"/>
        </pc:sldMkLst>
        <pc:spChg chg="mod">
          <ac:chgData name="Hadas Israeli" userId="9a53f2cee45d6972" providerId="Windows Live" clId="Web-{A74B7235-49D6-4AAC-BE57-2D59E13375AF}" dt="2021-06-21T12:16:10.761" v="311" actId="1076"/>
          <ac:spMkLst>
            <pc:docMk/>
            <pc:sldMk cId="894766775" sldId="308"/>
            <ac:spMk id="17" creationId="{C38B90D9-9FCD-41ED-B05F-FBB16D9D6160}"/>
          </ac:spMkLst>
        </pc:spChg>
      </pc:sldChg>
      <pc:sldChg chg="addSp delSp modSp mod modClrScheme chgLayout">
        <pc:chgData name="Hadas Israeli" userId="9a53f2cee45d6972" providerId="Windows Live" clId="Web-{A74B7235-49D6-4AAC-BE57-2D59E13375AF}" dt="2021-06-21T12:24:02.130" v="339" actId="1076"/>
        <pc:sldMkLst>
          <pc:docMk/>
          <pc:sldMk cId="4026689034" sldId="311"/>
        </pc:sldMkLst>
        <pc:spChg chg="add del mod ord">
          <ac:chgData name="Hadas Israeli" userId="9a53f2cee45d6972" providerId="Windows Live" clId="Web-{A74B7235-49D6-4AAC-BE57-2D59E13375AF}" dt="2021-06-21T12:23:58.489" v="338"/>
          <ac:spMkLst>
            <pc:docMk/>
            <pc:sldMk cId="4026689034" sldId="311"/>
            <ac:spMk id="2" creationId="{234A3A5C-CF48-4DBB-81A7-E5D62A24E7E1}"/>
          </ac:spMkLst>
        </pc:spChg>
        <pc:picChg chg="mod">
          <ac:chgData name="Hadas Israeli" userId="9a53f2cee45d6972" providerId="Windows Live" clId="Web-{A74B7235-49D6-4AAC-BE57-2D59E13375AF}" dt="2021-06-21T12:24:02.130" v="339" actId="1076"/>
          <ac:picMkLst>
            <pc:docMk/>
            <pc:sldMk cId="4026689034" sldId="311"/>
            <ac:picMk id="13" creationId="{D7DAA239-ED98-430E-99E9-6547C6D2963E}"/>
          </ac:picMkLst>
        </pc:picChg>
      </pc:sldChg>
      <pc:sldChg chg="addSp delSp modSp new">
        <pc:chgData name="Hadas Israeli" userId="9a53f2cee45d6972" providerId="Windows Live" clId="Web-{A74B7235-49D6-4AAC-BE57-2D59E13375AF}" dt="2021-06-21T11:29:28.687" v="38" actId="14100"/>
        <pc:sldMkLst>
          <pc:docMk/>
          <pc:sldMk cId="2301349595" sldId="312"/>
        </pc:sldMkLst>
        <pc:spChg chg="del">
          <ac:chgData name="Hadas Israeli" userId="9a53f2cee45d6972" providerId="Windows Live" clId="Web-{A74B7235-49D6-4AAC-BE57-2D59E13375AF}" dt="2021-06-21T11:08:11.536" v="20"/>
          <ac:spMkLst>
            <pc:docMk/>
            <pc:sldMk cId="2301349595" sldId="312"/>
            <ac:spMk id="2" creationId="{ECD75805-66BE-4773-8151-BF3C0AAA103D}"/>
          </ac:spMkLst>
        </pc:spChg>
        <pc:spChg chg="del">
          <ac:chgData name="Hadas Israeli" userId="9a53f2cee45d6972" providerId="Windows Live" clId="Web-{A74B7235-49D6-4AAC-BE57-2D59E13375AF}" dt="2021-06-21T11:08:10.301" v="19"/>
          <ac:spMkLst>
            <pc:docMk/>
            <pc:sldMk cId="2301349595" sldId="312"/>
            <ac:spMk id="3" creationId="{32F9DDE7-9DDD-4169-A60F-9B7EC7149326}"/>
          </ac:spMkLst>
        </pc:spChg>
        <pc:spChg chg="add mod">
          <ac:chgData name="Hadas Israeli" userId="9a53f2cee45d6972" providerId="Windows Live" clId="Web-{A74B7235-49D6-4AAC-BE57-2D59E13375AF}" dt="2021-06-21T11:08:17.427" v="21"/>
          <ac:spMkLst>
            <pc:docMk/>
            <pc:sldMk cId="2301349595" sldId="312"/>
            <ac:spMk id="5" creationId="{1F51A0D5-8A72-448B-AC53-07B3D53B9FB7}"/>
          </ac:spMkLst>
        </pc:spChg>
        <pc:spChg chg="add mod">
          <ac:chgData name="Hadas Israeli" userId="9a53f2cee45d6972" providerId="Windows Live" clId="Web-{A74B7235-49D6-4AAC-BE57-2D59E13375AF}" dt="2021-06-21T11:10:24.695" v="30" actId="20577"/>
          <ac:spMkLst>
            <pc:docMk/>
            <pc:sldMk cId="2301349595" sldId="312"/>
            <ac:spMk id="7" creationId="{FE8B4693-7A4B-4767-8C5D-21F46885B285}"/>
          </ac:spMkLst>
        </pc:spChg>
        <pc:picChg chg="add mod ord">
          <ac:chgData name="Hadas Israeli" userId="9a53f2cee45d6972" providerId="Windows Live" clId="Web-{A74B7235-49D6-4AAC-BE57-2D59E13375AF}" dt="2021-06-21T11:29:28.687" v="38" actId="14100"/>
          <ac:picMkLst>
            <pc:docMk/>
            <pc:sldMk cId="2301349595" sldId="312"/>
            <ac:picMk id="8" creationId="{BA819E29-A010-47E3-BB7B-E917F1E48D2C}"/>
          </ac:picMkLst>
        </pc:picChg>
      </pc:sldChg>
    </pc:docChg>
  </pc:docChgLst>
  <pc:docChgLst>
    <pc:chgData name="Hadas Israeli" userId="9a53f2cee45d6972" providerId="Windows Live" clId="Web-{9F91421C-92FD-432A-AA71-B1FE49CFFC61}"/>
    <pc:docChg chg="addSld delSld modSld sldOrd">
      <pc:chgData name="Hadas Israeli" userId="9a53f2cee45d6972" providerId="Windows Live" clId="Web-{9F91421C-92FD-432A-AA71-B1FE49CFFC61}" dt="2021-06-20T14:39:19.314" v="217"/>
      <pc:docMkLst>
        <pc:docMk/>
      </pc:docMkLst>
      <pc:sldChg chg="addSp modSp mod modClrScheme chgLayout">
        <pc:chgData name="Hadas Israeli" userId="9a53f2cee45d6972" providerId="Windows Live" clId="Web-{9F91421C-92FD-432A-AA71-B1FE49CFFC61}" dt="2021-06-20T14:37:02.530" v="199" actId="1076"/>
        <pc:sldMkLst>
          <pc:docMk/>
          <pc:sldMk cId="0" sldId="257"/>
        </pc:sldMkLst>
        <pc:spChg chg="add">
          <ac:chgData name="Hadas Israeli" userId="9a53f2cee45d6972" providerId="Windows Live" clId="Web-{9F91421C-92FD-432A-AA71-B1FE49CFFC61}" dt="2021-06-20T14:36:56.046" v="198"/>
          <ac:spMkLst>
            <pc:docMk/>
            <pc:sldMk cId="0" sldId="257"/>
            <ac:spMk id="2" creationId="{872408BF-7AD3-42C6-AC37-E1A739958387}"/>
          </ac:spMkLst>
        </pc:spChg>
        <pc:spChg chg="mod ord">
          <ac:chgData name="Hadas Israeli" userId="9a53f2cee45d6972" providerId="Windows Live" clId="Web-{9F91421C-92FD-432A-AA71-B1FE49CFFC61}" dt="2021-06-20T14:36:25.045" v="192"/>
          <ac:spMkLst>
            <pc:docMk/>
            <pc:sldMk cId="0" sldId="257"/>
            <ac:spMk id="264" creationId="{00000000-0000-0000-0000-000000000000}"/>
          </ac:spMkLst>
        </pc:spChg>
        <pc:spChg chg="mod ord">
          <ac:chgData name="Hadas Israeli" userId="9a53f2cee45d6972" providerId="Windows Live" clId="Web-{9F91421C-92FD-432A-AA71-B1FE49CFFC61}" dt="2021-06-20T14:37:02.530" v="199" actId="1076"/>
          <ac:spMkLst>
            <pc:docMk/>
            <pc:sldMk cId="0" sldId="257"/>
            <ac:spMk id="265" creationId="{00000000-0000-0000-0000-000000000000}"/>
          </ac:spMkLst>
        </pc:spChg>
      </pc:sldChg>
      <pc:sldChg chg="addSp delSp modSp mod modClrScheme chgLayout">
        <pc:chgData name="Hadas Israeli" userId="9a53f2cee45d6972" providerId="Windows Live" clId="Web-{9F91421C-92FD-432A-AA71-B1FE49CFFC61}" dt="2021-06-20T14:37:58" v="203"/>
        <pc:sldMkLst>
          <pc:docMk/>
          <pc:sldMk cId="0" sldId="258"/>
        </pc:sldMkLst>
        <pc:spChg chg="add del mod ord">
          <ac:chgData name="Hadas Israeli" userId="9a53f2cee45d6972" providerId="Windows Live" clId="Web-{9F91421C-92FD-432A-AA71-B1FE49CFFC61}" dt="2021-06-20T14:30:13.740" v="142"/>
          <ac:spMkLst>
            <pc:docMk/>
            <pc:sldMk cId="0" sldId="258"/>
            <ac:spMk id="2" creationId="{9ADCA3F9-88EA-4276-89E1-2F6C426D3B64}"/>
          </ac:spMkLst>
        </pc:spChg>
        <pc:spChg chg="add del mod ord">
          <ac:chgData name="Hadas Israeli" userId="9a53f2cee45d6972" providerId="Windows Live" clId="Web-{9F91421C-92FD-432A-AA71-B1FE49CFFC61}" dt="2021-06-20T14:37:58" v="203"/>
          <ac:spMkLst>
            <pc:docMk/>
            <pc:sldMk cId="0" sldId="258"/>
            <ac:spMk id="3" creationId="{F4B68748-4EA7-4152-80D4-601FAF44CF00}"/>
          </ac:spMkLst>
        </pc:spChg>
        <pc:spChg chg="mod ord">
          <ac:chgData name="Hadas Israeli" userId="9a53f2cee45d6972" providerId="Windows Live" clId="Web-{9F91421C-92FD-432A-AA71-B1FE49CFFC61}" dt="2021-06-20T14:37:58" v="203"/>
          <ac:spMkLst>
            <pc:docMk/>
            <pc:sldMk cId="0" sldId="258"/>
            <ac:spMk id="270" creationId="{00000000-0000-0000-0000-000000000000}"/>
          </ac:spMkLst>
        </pc:spChg>
        <pc:spChg chg="mod ord">
          <ac:chgData name="Hadas Israeli" userId="9a53f2cee45d6972" providerId="Windows Live" clId="Web-{9F91421C-92FD-432A-AA71-B1FE49CFFC61}" dt="2021-06-20T14:37:58" v="203"/>
          <ac:spMkLst>
            <pc:docMk/>
            <pc:sldMk cId="0" sldId="258"/>
            <ac:spMk id="272" creationId="{00000000-0000-0000-0000-000000000000}"/>
          </ac:spMkLst>
        </pc:spChg>
        <pc:spChg chg="mod ord">
          <ac:chgData name="Hadas Israeli" userId="9a53f2cee45d6972" providerId="Windows Live" clId="Web-{9F91421C-92FD-432A-AA71-B1FE49CFFC61}" dt="2021-06-20T14:37:58" v="203"/>
          <ac:spMkLst>
            <pc:docMk/>
            <pc:sldMk cId="0" sldId="258"/>
            <ac:spMk id="273" creationId="{00000000-0000-0000-0000-000000000000}"/>
          </ac:spMkLst>
        </pc:spChg>
        <pc:spChg chg="mod ord">
          <ac:chgData name="Hadas Israeli" userId="9a53f2cee45d6972" providerId="Windows Live" clId="Web-{9F91421C-92FD-432A-AA71-B1FE49CFFC61}" dt="2021-06-20T14:37:58" v="203"/>
          <ac:spMkLst>
            <pc:docMk/>
            <pc:sldMk cId="0" sldId="258"/>
            <ac:spMk id="281" creationId="{00000000-0000-0000-0000-000000000000}"/>
          </ac:spMkLst>
        </pc:spChg>
        <pc:spChg chg="mod ord">
          <ac:chgData name="Hadas Israeli" userId="9a53f2cee45d6972" providerId="Windows Live" clId="Web-{9F91421C-92FD-432A-AA71-B1FE49CFFC61}" dt="2021-06-20T14:37:58" v="203"/>
          <ac:spMkLst>
            <pc:docMk/>
            <pc:sldMk cId="0" sldId="258"/>
            <ac:spMk id="282" creationId="{00000000-0000-0000-0000-000000000000}"/>
          </ac:spMkLst>
        </pc:spChg>
        <pc:spChg chg="mod ord">
          <ac:chgData name="Hadas Israeli" userId="9a53f2cee45d6972" providerId="Windows Live" clId="Web-{9F91421C-92FD-432A-AA71-B1FE49CFFC61}" dt="2021-06-20T14:37:58" v="203"/>
          <ac:spMkLst>
            <pc:docMk/>
            <pc:sldMk cId="0" sldId="258"/>
            <ac:spMk id="284" creationId="{00000000-0000-0000-0000-000000000000}"/>
          </ac:spMkLst>
        </pc:spChg>
        <pc:spChg chg="mod ord">
          <ac:chgData name="Hadas Israeli" userId="9a53f2cee45d6972" providerId="Windows Live" clId="Web-{9F91421C-92FD-432A-AA71-B1FE49CFFC61}" dt="2021-06-20T14:37:58" v="203"/>
          <ac:spMkLst>
            <pc:docMk/>
            <pc:sldMk cId="0" sldId="258"/>
            <ac:spMk id="285" creationId="{00000000-0000-0000-0000-000000000000}"/>
          </ac:spMkLst>
        </pc:spChg>
        <pc:spChg chg="mod ord">
          <ac:chgData name="Hadas Israeli" userId="9a53f2cee45d6972" providerId="Windows Live" clId="Web-{9F91421C-92FD-432A-AA71-B1FE49CFFC61}" dt="2021-06-20T14:37:58" v="203"/>
          <ac:spMkLst>
            <pc:docMk/>
            <pc:sldMk cId="0" sldId="258"/>
            <ac:spMk id="288" creationId="{00000000-0000-0000-0000-000000000000}"/>
          </ac:spMkLst>
        </pc:spChg>
      </pc:sldChg>
      <pc:sldChg chg="addSp delSp modSp ord">
        <pc:chgData name="Hadas Israeli" userId="9a53f2cee45d6972" providerId="Windows Live" clId="Web-{9F91421C-92FD-432A-AA71-B1FE49CFFC61}" dt="2021-06-20T14:38:58.314" v="211" actId="14100"/>
        <pc:sldMkLst>
          <pc:docMk/>
          <pc:sldMk cId="0" sldId="260"/>
        </pc:sldMkLst>
        <pc:spChg chg="add del mod">
          <ac:chgData name="Hadas Israeli" userId="9a53f2cee45d6972" providerId="Windows Live" clId="Web-{9F91421C-92FD-432A-AA71-B1FE49CFFC61}" dt="2021-06-20T14:38:43.001" v="207"/>
          <ac:spMkLst>
            <pc:docMk/>
            <pc:sldMk cId="0" sldId="260"/>
            <ac:spMk id="3" creationId="{FDB1FA29-CD13-451E-90AF-9727E25540E5}"/>
          </ac:spMkLst>
        </pc:spChg>
        <pc:spChg chg="del">
          <ac:chgData name="Hadas Israeli" userId="9a53f2cee45d6972" providerId="Windows Live" clId="Web-{9F91421C-92FD-432A-AA71-B1FE49CFFC61}" dt="2021-06-20T14:38:29.438" v="205"/>
          <ac:spMkLst>
            <pc:docMk/>
            <pc:sldMk cId="0" sldId="260"/>
            <ac:spMk id="302" creationId="{00000000-0000-0000-0000-000000000000}"/>
          </ac:spMkLst>
        </pc:spChg>
        <pc:spChg chg="mod">
          <ac:chgData name="Hadas Israeli" userId="9a53f2cee45d6972" providerId="Windows Live" clId="Web-{9F91421C-92FD-432A-AA71-B1FE49CFFC61}" dt="2021-06-20T14:38:58.314" v="211" actId="14100"/>
          <ac:spMkLst>
            <pc:docMk/>
            <pc:sldMk cId="0" sldId="260"/>
            <ac:spMk id="303" creationId="{00000000-0000-0000-0000-000000000000}"/>
          </ac:spMkLst>
        </pc:spChg>
      </pc:sldChg>
      <pc:sldChg chg="mod modShow">
        <pc:chgData name="Hadas Israeli" userId="9a53f2cee45d6972" providerId="Windows Live" clId="Web-{9F91421C-92FD-432A-AA71-B1FE49CFFC61}" dt="2021-06-20T14:34:00.354" v="177"/>
        <pc:sldMkLst>
          <pc:docMk/>
          <pc:sldMk cId="0" sldId="263"/>
        </pc:sldMkLst>
      </pc:sldChg>
      <pc:sldChg chg="ord">
        <pc:chgData name="Hadas Israeli" userId="9a53f2cee45d6972" providerId="Windows Live" clId="Web-{9F91421C-92FD-432A-AA71-B1FE49CFFC61}" dt="2021-06-20T14:25:05.561" v="89"/>
        <pc:sldMkLst>
          <pc:docMk/>
          <pc:sldMk cId="0" sldId="266"/>
        </pc:sldMkLst>
      </pc:sldChg>
      <pc:sldChg chg="addSp delSp modSp mod ord modClrScheme chgLayout">
        <pc:chgData name="Hadas Israeli" userId="9a53f2cee45d6972" providerId="Windows Live" clId="Web-{9F91421C-92FD-432A-AA71-B1FE49CFFC61}" dt="2021-06-20T14:33:52.198" v="176"/>
        <pc:sldMkLst>
          <pc:docMk/>
          <pc:sldMk cId="0" sldId="268"/>
        </pc:sldMkLst>
        <pc:spChg chg="add del mod ord">
          <ac:chgData name="Hadas Israeli" userId="9a53f2cee45d6972" providerId="Windows Live" clId="Web-{9F91421C-92FD-432A-AA71-B1FE49CFFC61}" dt="2021-06-20T14:32:15.680" v="155"/>
          <ac:spMkLst>
            <pc:docMk/>
            <pc:sldMk cId="0" sldId="268"/>
            <ac:spMk id="2" creationId="{7FC579FF-C98E-45D5-A402-DBFF0068DC90}"/>
          </ac:spMkLst>
        </pc:spChg>
        <pc:spChg chg="add del mod ord">
          <ac:chgData name="Hadas Israeli" userId="9a53f2cee45d6972" providerId="Windows Live" clId="Web-{9F91421C-92FD-432A-AA71-B1FE49CFFC61}" dt="2021-06-20T14:32:12.789" v="154"/>
          <ac:spMkLst>
            <pc:docMk/>
            <pc:sldMk cId="0" sldId="268"/>
            <ac:spMk id="3" creationId="{34214FE1-F5B8-466C-902F-8542C3FFDC81}"/>
          </ac:spMkLst>
        </pc:spChg>
        <pc:spChg chg="mod ord">
          <ac:chgData name="Hadas Israeli" userId="9a53f2cee45d6972" providerId="Windows Live" clId="Web-{9F91421C-92FD-432A-AA71-B1FE49CFFC61}" dt="2021-06-20T14:33:34.057" v="175" actId="20577"/>
          <ac:spMkLst>
            <pc:docMk/>
            <pc:sldMk cId="0" sldId="268"/>
            <ac:spMk id="434" creationId="{00000000-0000-0000-0000-000000000000}"/>
          </ac:spMkLst>
        </pc:spChg>
        <pc:spChg chg="del mod ord">
          <ac:chgData name="Hadas Israeli" userId="9a53f2cee45d6972" providerId="Windows Live" clId="Web-{9F91421C-92FD-432A-AA71-B1FE49CFFC61}" dt="2021-06-20T14:33:52.198" v="176"/>
          <ac:spMkLst>
            <pc:docMk/>
            <pc:sldMk cId="0" sldId="268"/>
            <ac:spMk id="435" creationId="{00000000-0000-0000-0000-000000000000}"/>
          </ac:spMkLst>
        </pc:spChg>
      </pc:sldChg>
      <pc:sldChg chg="addSp modSp mod ord modClrScheme chgLayout">
        <pc:chgData name="Hadas Israeli" userId="9a53f2cee45d6972" providerId="Windows Live" clId="Web-{9F91421C-92FD-432A-AA71-B1FE49CFFC61}" dt="2021-06-20T14:31:25.069" v="151" actId="14100"/>
        <pc:sldMkLst>
          <pc:docMk/>
          <pc:sldMk cId="0" sldId="269"/>
        </pc:sldMkLst>
        <pc:spChg chg="add">
          <ac:chgData name="Hadas Israeli" userId="9a53f2cee45d6972" providerId="Windows Live" clId="Web-{9F91421C-92FD-432A-AA71-B1FE49CFFC61}" dt="2021-06-20T14:29:00.504" v="123"/>
          <ac:spMkLst>
            <pc:docMk/>
            <pc:sldMk cId="0" sldId="269"/>
            <ac:spMk id="2" creationId="{EC2FAC97-CCE0-4BAF-A49A-4B432681661C}"/>
          </ac:spMkLst>
        </pc:spChg>
        <pc:spChg chg="mod ord">
          <ac:chgData name="Hadas Israeli" userId="9a53f2cee45d6972" providerId="Windows Live" clId="Web-{9F91421C-92FD-432A-AA71-B1FE49CFFC61}" dt="2021-06-20T14:31:25.069" v="151" actId="14100"/>
          <ac:spMkLst>
            <pc:docMk/>
            <pc:sldMk cId="0" sldId="269"/>
            <ac:spMk id="440" creationId="{00000000-0000-0000-0000-000000000000}"/>
          </ac:spMkLst>
        </pc:spChg>
        <pc:spChg chg="mod ord">
          <ac:chgData name="Hadas Israeli" userId="9a53f2cee45d6972" providerId="Windows Live" clId="Web-{9F91421C-92FD-432A-AA71-B1FE49CFFC61}" dt="2021-06-20T14:31:22.132" v="150" actId="20577"/>
          <ac:spMkLst>
            <pc:docMk/>
            <pc:sldMk cId="0" sldId="269"/>
            <ac:spMk id="441" creationId="{00000000-0000-0000-0000-000000000000}"/>
          </ac:spMkLst>
        </pc:spChg>
      </pc:sldChg>
      <pc:sldChg chg="modSp ord">
        <pc:chgData name="Hadas Israeli" userId="9a53f2cee45d6972" providerId="Windows Live" clId="Web-{9F91421C-92FD-432A-AA71-B1FE49CFFC61}" dt="2021-06-20T14:34:09.995" v="179" actId="1076"/>
        <pc:sldMkLst>
          <pc:docMk/>
          <pc:sldMk cId="0" sldId="275"/>
        </pc:sldMkLst>
        <pc:spChg chg="mod">
          <ac:chgData name="Hadas Israeli" userId="9a53f2cee45d6972" providerId="Windows Live" clId="Web-{9F91421C-92FD-432A-AA71-B1FE49CFFC61}" dt="2021-06-20T14:34:09.995" v="179" actId="1076"/>
          <ac:spMkLst>
            <pc:docMk/>
            <pc:sldMk cId="0" sldId="275"/>
            <ac:spMk id="516" creationId="{00000000-0000-0000-0000-000000000000}"/>
          </ac:spMkLst>
        </pc:spChg>
      </pc:sldChg>
      <pc:sldChg chg="ord">
        <pc:chgData name="Hadas Israeli" userId="9a53f2cee45d6972" providerId="Windows Live" clId="Web-{9F91421C-92FD-432A-AA71-B1FE49CFFC61}" dt="2021-06-20T14:25:19.936" v="90"/>
        <pc:sldMkLst>
          <pc:docMk/>
          <pc:sldMk cId="0" sldId="277"/>
        </pc:sldMkLst>
      </pc:sldChg>
      <pc:sldChg chg="addSp delSp modSp ord">
        <pc:chgData name="Hadas Israeli" userId="9a53f2cee45d6972" providerId="Windows Live" clId="Web-{9F91421C-92FD-432A-AA71-B1FE49CFFC61}" dt="2021-06-20T14:39:19.314" v="217"/>
        <pc:sldMkLst>
          <pc:docMk/>
          <pc:sldMk cId="0" sldId="281"/>
        </pc:sldMkLst>
        <pc:spChg chg="add del mod">
          <ac:chgData name="Hadas Israeli" userId="9a53f2cee45d6972" providerId="Windows Live" clId="Web-{9F91421C-92FD-432A-AA71-B1FE49CFFC61}" dt="2021-06-20T14:39:15.439" v="215"/>
          <ac:spMkLst>
            <pc:docMk/>
            <pc:sldMk cId="0" sldId="281"/>
            <ac:spMk id="3" creationId="{669BF7EF-5352-477F-AFD9-75D3536E5240}"/>
          </ac:spMkLst>
        </pc:spChg>
        <pc:spChg chg="add del mod">
          <ac:chgData name="Hadas Israeli" userId="9a53f2cee45d6972" providerId="Windows Live" clId="Web-{9F91421C-92FD-432A-AA71-B1FE49CFFC61}" dt="2021-06-20T14:39:19.111" v="216"/>
          <ac:spMkLst>
            <pc:docMk/>
            <pc:sldMk cId="0" sldId="281"/>
            <ac:spMk id="5" creationId="{CE7245B3-4C14-4C10-94DA-9A2939B07DF6}"/>
          </ac:spMkLst>
        </pc:spChg>
        <pc:spChg chg="add">
          <ac:chgData name="Hadas Israeli" userId="9a53f2cee45d6972" providerId="Windows Live" clId="Web-{9F91421C-92FD-432A-AA71-B1FE49CFFC61}" dt="2021-06-20T14:39:19.314" v="217"/>
          <ac:spMkLst>
            <pc:docMk/>
            <pc:sldMk cId="0" sldId="281"/>
            <ac:spMk id="6" creationId="{6E3DD87E-194F-440A-B4CB-49D77F0889C2}"/>
          </ac:spMkLst>
        </pc:spChg>
        <pc:spChg chg="mod">
          <ac:chgData name="Hadas Israeli" userId="9a53f2cee45d6972" providerId="Windows Live" clId="Web-{9F91421C-92FD-432A-AA71-B1FE49CFFC61}" dt="2021-06-20T14:24:22.888" v="80" actId="20577"/>
          <ac:spMkLst>
            <pc:docMk/>
            <pc:sldMk cId="0" sldId="281"/>
            <ac:spMk id="692" creationId="{00000000-0000-0000-0000-000000000000}"/>
          </ac:spMkLst>
        </pc:spChg>
        <pc:spChg chg="del">
          <ac:chgData name="Hadas Israeli" userId="9a53f2cee45d6972" providerId="Windows Live" clId="Web-{9F91421C-92FD-432A-AA71-B1FE49CFFC61}" dt="2021-06-20T14:39:10.830" v="213"/>
          <ac:spMkLst>
            <pc:docMk/>
            <pc:sldMk cId="0" sldId="281"/>
            <ac:spMk id="693" creationId="{00000000-0000-0000-0000-000000000000}"/>
          </ac:spMkLst>
        </pc:spChg>
        <pc:spChg chg="del">
          <ac:chgData name="Hadas Israeli" userId="9a53f2cee45d6972" providerId="Windows Live" clId="Web-{9F91421C-92FD-432A-AA71-B1FE49CFFC61}" dt="2021-06-20T14:39:07.517" v="212"/>
          <ac:spMkLst>
            <pc:docMk/>
            <pc:sldMk cId="0" sldId="281"/>
            <ac:spMk id="694" creationId="{00000000-0000-0000-0000-000000000000}"/>
          </ac:spMkLst>
        </pc:spChg>
        <pc:spChg chg="del">
          <ac:chgData name="Hadas Israeli" userId="9a53f2cee45d6972" providerId="Windows Live" clId="Web-{9F91421C-92FD-432A-AA71-B1FE49CFFC61}" dt="2021-06-20T14:23:27.856" v="68"/>
          <ac:spMkLst>
            <pc:docMk/>
            <pc:sldMk cId="0" sldId="281"/>
            <ac:spMk id="695" creationId="{00000000-0000-0000-0000-000000000000}"/>
          </ac:spMkLst>
        </pc:spChg>
      </pc:sldChg>
      <pc:sldChg chg="mod modShow">
        <pc:chgData name="Hadas Israeli" userId="9a53f2cee45d6972" providerId="Windows Live" clId="Web-{9F91421C-92FD-432A-AA71-B1FE49CFFC61}" dt="2021-06-20T14:34:04.370" v="178"/>
        <pc:sldMkLst>
          <pc:docMk/>
          <pc:sldMk cId="3077818906" sldId="302"/>
        </pc:sldMkLst>
      </pc:sldChg>
      <pc:sldChg chg="addSp delSp modSp mod modShow">
        <pc:chgData name="Hadas Israeli" userId="9a53f2cee45d6972" providerId="Windows Live" clId="Web-{9F91421C-92FD-432A-AA71-B1FE49CFFC61}" dt="2021-06-20T14:33:19.759" v="173"/>
        <pc:sldMkLst>
          <pc:docMk/>
          <pc:sldMk cId="3420242383" sldId="304"/>
        </pc:sldMkLst>
        <pc:spChg chg="add del">
          <ac:chgData name="Hadas Israeli" userId="9a53f2cee45d6972" providerId="Windows Live" clId="Web-{9F91421C-92FD-432A-AA71-B1FE49CFFC61}" dt="2021-06-20T14:16:54.894" v="28"/>
          <ac:spMkLst>
            <pc:docMk/>
            <pc:sldMk cId="3420242383" sldId="304"/>
            <ac:spMk id="5" creationId="{33A82104-8563-44DB-9643-8B63A7853035}"/>
          </ac:spMkLst>
        </pc:spChg>
        <pc:picChg chg="add mod">
          <ac:chgData name="Hadas Israeli" userId="9a53f2cee45d6972" providerId="Windows Live" clId="Web-{9F91421C-92FD-432A-AA71-B1FE49CFFC61}" dt="2021-06-20T14:14:01.031" v="17" actId="14100"/>
          <ac:picMkLst>
            <pc:docMk/>
            <pc:sldMk cId="3420242383" sldId="304"/>
            <ac:picMk id="2" creationId="{DE977A2A-23D9-4510-BF7E-798817B7C1B5}"/>
          </ac:picMkLst>
        </pc:picChg>
        <pc:picChg chg="mod">
          <ac:chgData name="Hadas Israeli" userId="9a53f2cee45d6972" providerId="Windows Live" clId="Web-{9F91421C-92FD-432A-AA71-B1FE49CFFC61}" dt="2021-06-20T14:13:47.093" v="15" actId="1076"/>
          <ac:picMkLst>
            <pc:docMk/>
            <pc:sldMk cId="3420242383" sldId="304"/>
            <ac:picMk id="3" creationId="{03493329-8BFC-4982-8594-DB80FA622A9B}"/>
          </ac:picMkLst>
        </pc:picChg>
        <pc:picChg chg="add mod">
          <ac:chgData name="Hadas Israeli" userId="9a53f2cee45d6972" providerId="Windows Live" clId="Web-{9F91421C-92FD-432A-AA71-B1FE49CFFC61}" dt="2021-06-20T14:14:11.734" v="19" actId="14100"/>
          <ac:picMkLst>
            <pc:docMk/>
            <pc:sldMk cId="3420242383" sldId="304"/>
            <ac:picMk id="4" creationId="{1C8778C4-4A70-4D68-A950-D0782DD85C50}"/>
          </ac:picMkLst>
        </pc:picChg>
        <pc:picChg chg="mod">
          <ac:chgData name="Hadas Israeli" userId="9a53f2cee45d6972" providerId="Windows Live" clId="Web-{9F91421C-92FD-432A-AA71-B1FE49CFFC61}" dt="2021-06-20T14:14:28.844" v="21" actId="1076"/>
          <ac:picMkLst>
            <pc:docMk/>
            <pc:sldMk cId="3420242383" sldId="304"/>
            <ac:picMk id="7" creationId="{4DB5259A-90EF-43C1-9974-6D09383B9824}"/>
          </ac:picMkLst>
        </pc:picChg>
        <pc:picChg chg="mod">
          <ac:chgData name="Hadas Israeli" userId="9a53f2cee45d6972" providerId="Windows Live" clId="Web-{9F91421C-92FD-432A-AA71-B1FE49CFFC61}" dt="2021-06-20T14:14:23.312" v="20" actId="1076"/>
          <ac:picMkLst>
            <pc:docMk/>
            <pc:sldMk cId="3420242383" sldId="304"/>
            <ac:picMk id="14" creationId="{2F568427-C602-4387-A262-B10A48F1102D}"/>
          </ac:picMkLst>
        </pc:picChg>
      </pc:sldChg>
      <pc:sldChg chg="addSp delSp modSp">
        <pc:chgData name="Hadas Israeli" userId="9a53f2cee45d6972" providerId="Windows Live" clId="Web-{9F91421C-92FD-432A-AA71-B1FE49CFFC61}" dt="2021-06-20T14:11:38.699" v="7" actId="14100"/>
        <pc:sldMkLst>
          <pc:docMk/>
          <pc:sldMk cId="770520485" sldId="307"/>
        </pc:sldMkLst>
        <pc:picChg chg="add mod">
          <ac:chgData name="Hadas Israeli" userId="9a53f2cee45d6972" providerId="Windows Live" clId="Web-{9F91421C-92FD-432A-AA71-B1FE49CFFC61}" dt="2021-06-20T14:09:50.806" v="3" actId="14100"/>
          <ac:picMkLst>
            <pc:docMk/>
            <pc:sldMk cId="770520485" sldId="307"/>
            <ac:picMk id="2" creationId="{710670C4-65A1-4794-AC75-F0E5A87B18C7}"/>
          </ac:picMkLst>
        </pc:picChg>
        <pc:picChg chg="del">
          <ac:chgData name="Hadas Israeli" userId="9a53f2cee45d6972" providerId="Windows Live" clId="Web-{9F91421C-92FD-432A-AA71-B1FE49CFFC61}" dt="2021-06-20T14:11:28.543" v="4"/>
          <ac:picMkLst>
            <pc:docMk/>
            <pc:sldMk cId="770520485" sldId="307"/>
            <ac:picMk id="3" creationId="{0FC96E63-33AD-4399-BEC2-49EEB34E6A95}"/>
          </ac:picMkLst>
        </pc:picChg>
        <pc:picChg chg="add mod">
          <ac:chgData name="Hadas Israeli" userId="9a53f2cee45d6972" providerId="Windows Live" clId="Web-{9F91421C-92FD-432A-AA71-B1FE49CFFC61}" dt="2021-06-20T14:11:38.699" v="7" actId="14100"/>
          <ac:picMkLst>
            <pc:docMk/>
            <pc:sldMk cId="770520485" sldId="307"/>
            <ac:picMk id="4" creationId="{DD46E5E3-1CF7-4271-AA4B-2CA062EEE07E}"/>
          </ac:picMkLst>
        </pc:picChg>
        <pc:picChg chg="del">
          <ac:chgData name="Hadas Israeli" userId="9a53f2cee45d6972" providerId="Windows Live" clId="Web-{9F91421C-92FD-432A-AA71-B1FE49CFFC61}" dt="2021-06-20T14:09:41.509" v="1"/>
          <ac:picMkLst>
            <pc:docMk/>
            <pc:sldMk cId="770520485" sldId="307"/>
            <ac:picMk id="6" creationId="{D499F3E8-650B-41A8-9901-07DCF8E27E90}"/>
          </ac:picMkLst>
        </pc:picChg>
      </pc:sldChg>
      <pc:sldChg chg="del">
        <pc:chgData name="Hadas Israeli" userId="9a53f2cee45d6972" providerId="Windows Live" clId="Web-{9F91421C-92FD-432A-AA71-B1FE49CFFC61}" dt="2021-06-20T14:20:00.835" v="58"/>
        <pc:sldMkLst>
          <pc:docMk/>
          <pc:sldMk cId="1661444660" sldId="309"/>
        </pc:sldMkLst>
      </pc:sldChg>
      <pc:sldChg chg="addSp delSp modSp add mod ord replId modClrScheme chgLayout">
        <pc:chgData name="Hadas Israeli" userId="9a53f2cee45d6972" providerId="Windows Live" clId="Web-{9F91421C-92FD-432A-AA71-B1FE49CFFC61}" dt="2021-06-20T14:20:08.179" v="59" actId="14100"/>
        <pc:sldMkLst>
          <pc:docMk/>
          <pc:sldMk cId="4026689034" sldId="311"/>
        </pc:sldMkLst>
        <pc:spChg chg="add del mod ord">
          <ac:chgData name="Hadas Israeli" userId="9a53f2cee45d6972" providerId="Windows Live" clId="Web-{9F91421C-92FD-432A-AA71-B1FE49CFFC61}" dt="2021-06-20T14:18:21.443" v="45"/>
          <ac:spMkLst>
            <pc:docMk/>
            <pc:sldMk cId="4026689034" sldId="311"/>
            <ac:spMk id="2" creationId="{E9CB4836-9A65-4284-8E6D-E994708A7704}"/>
          </ac:spMkLst>
        </pc:spChg>
        <pc:spChg chg="add del mod ord">
          <ac:chgData name="Hadas Israeli" userId="9a53f2cee45d6972" providerId="Windows Live" clId="Web-{9F91421C-92FD-432A-AA71-B1FE49CFFC61}" dt="2021-06-20T14:18:13.599" v="43"/>
          <ac:spMkLst>
            <pc:docMk/>
            <pc:sldMk cId="4026689034" sldId="311"/>
            <ac:spMk id="4" creationId="{40BA9C29-8B98-4BE1-AFA5-51A17D576A65}"/>
          </ac:spMkLst>
        </pc:spChg>
        <pc:spChg chg="add mod">
          <ac:chgData name="Hadas Israeli" userId="9a53f2cee45d6972" providerId="Windows Live" clId="Web-{9F91421C-92FD-432A-AA71-B1FE49CFFC61}" dt="2021-06-20T14:17:51.020" v="42"/>
          <ac:spMkLst>
            <pc:docMk/>
            <pc:sldMk cId="4026689034" sldId="311"/>
            <ac:spMk id="5" creationId="{21B8861C-C4B3-4413-95DC-BF47E17A4F39}"/>
          </ac:spMkLst>
        </pc:spChg>
        <pc:spChg chg="add del mod">
          <ac:chgData name="Hadas Israeli" userId="9a53f2cee45d6972" providerId="Windows Live" clId="Web-{9F91421C-92FD-432A-AA71-B1FE49CFFC61}" dt="2021-06-20T14:18:16.692" v="44"/>
          <ac:spMkLst>
            <pc:docMk/>
            <pc:sldMk cId="4026689034" sldId="311"/>
            <ac:spMk id="9" creationId="{B417C99B-709E-471C-A267-DFF181B493A7}"/>
          </ac:spMkLst>
        </pc:spChg>
        <pc:spChg chg="add del mod">
          <ac:chgData name="Hadas Israeli" userId="9a53f2cee45d6972" providerId="Windows Live" clId="Web-{9F91421C-92FD-432A-AA71-B1FE49CFFC61}" dt="2021-06-20T14:18:31.662" v="50"/>
          <ac:spMkLst>
            <pc:docMk/>
            <pc:sldMk cId="4026689034" sldId="311"/>
            <ac:spMk id="10" creationId="{36FA85ED-2E6F-47DE-B4DC-A2A148E2770C}"/>
          </ac:spMkLst>
        </pc:spChg>
        <pc:spChg chg="add del mod">
          <ac:chgData name="Hadas Israeli" userId="9a53f2cee45d6972" providerId="Windows Live" clId="Web-{9F91421C-92FD-432A-AA71-B1FE49CFFC61}" dt="2021-06-20T14:18:33.646" v="52"/>
          <ac:spMkLst>
            <pc:docMk/>
            <pc:sldMk cId="4026689034" sldId="311"/>
            <ac:spMk id="11" creationId="{600DF6B0-3E8C-46E0-889C-77A416E789B0}"/>
          </ac:spMkLst>
        </pc:spChg>
        <pc:spChg chg="add del mod ord">
          <ac:chgData name="Hadas Israeli" userId="9a53f2cee45d6972" providerId="Windows Live" clId="Web-{9F91421C-92FD-432A-AA71-B1FE49CFFC61}" dt="2021-06-20T14:18:59.287" v="54"/>
          <ac:spMkLst>
            <pc:docMk/>
            <pc:sldMk cId="4026689034" sldId="311"/>
            <ac:spMk id="12" creationId="{7C841CBB-5F11-4CC3-AABE-A7DEE30171B3}"/>
          </ac:spMkLst>
        </pc:spChg>
        <pc:spChg chg="del mod ord">
          <ac:chgData name="Hadas Israeli" userId="9a53f2cee45d6972" providerId="Windows Live" clId="Web-{9F91421C-92FD-432A-AA71-B1FE49CFFC61}" dt="2021-06-20T14:17:20.316" v="33"/>
          <ac:spMkLst>
            <pc:docMk/>
            <pc:sldMk cId="4026689034" sldId="311"/>
            <ac:spMk id="344" creationId="{00000000-0000-0000-0000-000000000000}"/>
          </ac:spMkLst>
        </pc:spChg>
        <pc:picChg chg="del">
          <ac:chgData name="Hadas Israeli" userId="9a53f2cee45d6972" providerId="Windows Live" clId="Web-{9F91421C-92FD-432A-AA71-B1FE49CFFC61}" dt="2021-06-20T14:16:20.143" v="24"/>
          <ac:picMkLst>
            <pc:docMk/>
            <pc:sldMk cId="4026689034" sldId="311"/>
            <ac:picMk id="3" creationId="{0FC96E63-33AD-4399-BEC2-49EEB34E6A95}"/>
          </ac:picMkLst>
        </pc:picChg>
        <pc:picChg chg="del">
          <ac:chgData name="Hadas Israeli" userId="9a53f2cee45d6972" providerId="Windows Live" clId="Web-{9F91421C-92FD-432A-AA71-B1FE49CFFC61}" dt="2021-06-20T14:16:19.127" v="23"/>
          <ac:picMkLst>
            <pc:docMk/>
            <pc:sldMk cId="4026689034" sldId="311"/>
            <ac:picMk id="6" creationId="{D499F3E8-650B-41A8-9901-07DCF8E27E90}"/>
          </ac:picMkLst>
        </pc:picChg>
        <pc:picChg chg="add mod">
          <ac:chgData name="Hadas Israeli" userId="9a53f2cee45d6972" providerId="Windows Live" clId="Web-{9F91421C-92FD-432A-AA71-B1FE49CFFC61}" dt="2021-06-20T14:20:08.179" v="59" actId="14100"/>
          <ac:picMkLst>
            <pc:docMk/>
            <pc:sldMk cId="4026689034" sldId="311"/>
            <ac:picMk id="13" creationId="{D7DAA239-ED98-430E-99E9-6547C6D2963E}"/>
          </ac:picMkLst>
        </pc:picChg>
      </pc:sldChg>
    </pc:docChg>
  </pc:docChgLst>
  <pc:docChgLst>
    <pc:chgData name="Hadas Israeli" userId="9a53f2cee45d6972" providerId="Windows Live" clId="Web-{E9E9D299-0E5B-41B6-A650-A392A172ED95}"/>
    <pc:docChg chg="modSld">
      <pc:chgData name="Hadas Israeli" userId="9a53f2cee45d6972" providerId="Windows Live" clId="Web-{E9E9D299-0E5B-41B6-A650-A392A172ED95}" dt="2021-06-23T14:34:19.691" v="3" actId="14100"/>
      <pc:docMkLst>
        <pc:docMk/>
      </pc:docMkLst>
      <pc:sldChg chg="modSp">
        <pc:chgData name="Hadas Israeli" userId="9a53f2cee45d6972" providerId="Windows Live" clId="Web-{E9E9D299-0E5B-41B6-A650-A392A172ED95}" dt="2021-06-23T14:34:19.691" v="3" actId="14100"/>
        <pc:sldMkLst>
          <pc:docMk/>
          <pc:sldMk cId="0" sldId="264"/>
        </pc:sldMkLst>
        <pc:spChg chg="mod">
          <ac:chgData name="Hadas Israeli" userId="9a53f2cee45d6972" providerId="Windows Live" clId="Web-{E9E9D299-0E5B-41B6-A650-A392A172ED95}" dt="2021-06-23T14:34:11.940" v="2" actId="20577"/>
          <ac:spMkLst>
            <pc:docMk/>
            <pc:sldMk cId="0" sldId="264"/>
            <ac:spMk id="356" creationId="{00000000-0000-0000-0000-000000000000}"/>
          </ac:spMkLst>
        </pc:spChg>
        <pc:cxnChg chg="mod">
          <ac:chgData name="Hadas Israeli" userId="9a53f2cee45d6972" providerId="Windows Live" clId="Web-{E9E9D299-0E5B-41B6-A650-A392A172ED95}" dt="2021-06-23T14:34:19.691" v="3" actId="14100"/>
          <ac:cxnSpMkLst>
            <pc:docMk/>
            <pc:sldMk cId="0" sldId="264"/>
            <ac:cxnSpMk id="361" creationId="{00000000-0000-0000-0000-000000000000}"/>
          </ac:cxnSpMkLst>
        </pc:cxnChg>
      </pc:sldChg>
    </pc:docChg>
  </pc:docChgLst>
  <pc:docChgLst>
    <pc:chgData name="Hadas Israeli" userId="9a53f2cee45d6972" providerId="Windows Live" clId="Web-{04BF3AF0-8365-4AC8-B680-C2ABF8DED26A}"/>
    <pc:docChg chg="modSld">
      <pc:chgData name="Hadas Israeli" userId="9a53f2cee45d6972" providerId="Windows Live" clId="Web-{04BF3AF0-8365-4AC8-B680-C2ABF8DED26A}" dt="2021-06-23T16:36:03.382" v="10" actId="1076"/>
      <pc:docMkLst>
        <pc:docMk/>
      </pc:docMkLst>
      <pc:sldChg chg="addSp modSp">
        <pc:chgData name="Hadas Israeli" userId="9a53f2cee45d6972" providerId="Windows Live" clId="Web-{04BF3AF0-8365-4AC8-B680-C2ABF8DED26A}" dt="2021-06-23T16:36:03.382" v="10" actId="1076"/>
        <pc:sldMkLst>
          <pc:docMk/>
          <pc:sldMk cId="0" sldId="266"/>
        </pc:sldMkLst>
        <pc:spChg chg="add mod">
          <ac:chgData name="Hadas Israeli" userId="9a53f2cee45d6972" providerId="Windows Live" clId="Web-{04BF3AF0-8365-4AC8-B680-C2ABF8DED26A}" dt="2021-06-23T16:36:03.382" v="10" actId="1076"/>
          <ac:spMkLst>
            <pc:docMk/>
            <pc:sldMk cId="0" sldId="266"/>
            <ac:spMk id="2" creationId="{E1B30D21-6408-4995-B693-E05E358EB778}"/>
          </ac:spMkLst>
        </pc:spChg>
        <pc:spChg chg="add mod">
          <ac:chgData name="Hadas Israeli" userId="9a53f2cee45d6972" providerId="Windows Live" clId="Web-{04BF3AF0-8365-4AC8-B680-C2ABF8DED26A}" dt="2021-06-23T16:35:54.804" v="8"/>
          <ac:spMkLst>
            <pc:docMk/>
            <pc:sldMk cId="0" sldId="266"/>
            <ac:spMk id="4" creationId="{8656CE17-0387-4FD6-9D14-AE426DFD3FB8}"/>
          </ac:spMkLst>
        </pc:spChg>
      </pc:sldChg>
      <pc:sldChg chg="modSp">
        <pc:chgData name="Hadas Israeli" userId="9a53f2cee45d6972" providerId="Windows Live" clId="Web-{04BF3AF0-8365-4AC8-B680-C2ABF8DED26A}" dt="2021-06-23T16:35:03.725" v="5" actId="20577"/>
        <pc:sldMkLst>
          <pc:docMk/>
          <pc:sldMk cId="770520485" sldId="307"/>
        </pc:sldMkLst>
        <pc:spChg chg="mod">
          <ac:chgData name="Hadas Israeli" userId="9a53f2cee45d6972" providerId="Windows Live" clId="Web-{04BF3AF0-8365-4AC8-B680-C2ABF8DED26A}" dt="2021-06-23T16:35:03.725" v="5" actId="20577"/>
          <ac:spMkLst>
            <pc:docMk/>
            <pc:sldMk cId="770520485" sldId="307"/>
            <ac:spMk id="344" creationId="{00000000-0000-0000-0000-000000000000}"/>
          </ac:spMkLst>
        </pc:spChg>
      </pc:sldChg>
    </pc:docChg>
  </pc:docChgLst>
  <pc:docChgLst>
    <pc:chgData name="Hadas Israeli" userId="9a53f2cee45d6972" providerId="Windows Live" clId="Web-{8A2490B0-B4F0-4E3A-9C60-265A532E7019}"/>
    <pc:docChg chg="addSld delSld modSld">
      <pc:chgData name="Hadas Israeli" userId="9a53f2cee45d6972" providerId="Windows Live" clId="Web-{8A2490B0-B4F0-4E3A-9C60-265A532E7019}" dt="2021-06-23T19:06:40.927" v="150" actId="14100"/>
      <pc:docMkLst>
        <pc:docMk/>
      </pc:docMkLst>
      <pc:sldChg chg="modSp">
        <pc:chgData name="Hadas Israeli" userId="9a53f2cee45d6972" providerId="Windows Live" clId="Web-{8A2490B0-B4F0-4E3A-9C60-265A532E7019}" dt="2021-06-23T18:59:27.960" v="125" actId="1076"/>
        <pc:sldMkLst>
          <pc:docMk/>
          <pc:sldMk cId="0" sldId="269"/>
        </pc:sldMkLst>
        <pc:spChg chg="mod">
          <ac:chgData name="Hadas Israeli" userId="9a53f2cee45d6972" providerId="Windows Live" clId="Web-{8A2490B0-B4F0-4E3A-9C60-265A532E7019}" dt="2021-06-23T18:59:27.960" v="125" actId="1076"/>
          <ac:spMkLst>
            <pc:docMk/>
            <pc:sldMk cId="0" sldId="269"/>
            <ac:spMk id="440" creationId="{00000000-0000-0000-0000-000000000000}"/>
          </ac:spMkLst>
        </pc:spChg>
      </pc:sldChg>
      <pc:sldChg chg="del">
        <pc:chgData name="Hadas Israeli" userId="9a53f2cee45d6972" providerId="Windows Live" clId="Web-{8A2490B0-B4F0-4E3A-9C60-265A532E7019}" dt="2021-06-23T18:53:19.843" v="122"/>
        <pc:sldMkLst>
          <pc:docMk/>
          <pc:sldMk cId="0" sldId="270"/>
        </pc:sldMkLst>
      </pc:sldChg>
      <pc:sldChg chg="del">
        <pc:chgData name="Hadas Israeli" userId="9a53f2cee45d6972" providerId="Windows Live" clId="Web-{8A2490B0-B4F0-4E3A-9C60-265A532E7019}" dt="2021-06-23T18:53:16.640" v="121"/>
        <pc:sldMkLst>
          <pc:docMk/>
          <pc:sldMk cId="0" sldId="271"/>
        </pc:sldMkLst>
      </pc:sldChg>
      <pc:sldChg chg="del">
        <pc:chgData name="Hadas Israeli" userId="9a53f2cee45d6972" providerId="Windows Live" clId="Web-{8A2490B0-B4F0-4E3A-9C60-265A532E7019}" dt="2021-06-23T18:53:12.546" v="120"/>
        <pc:sldMkLst>
          <pc:docMk/>
          <pc:sldMk cId="0" sldId="272"/>
        </pc:sldMkLst>
      </pc:sldChg>
      <pc:sldChg chg="del">
        <pc:chgData name="Hadas Israeli" userId="9a53f2cee45d6972" providerId="Windows Live" clId="Web-{8A2490B0-B4F0-4E3A-9C60-265A532E7019}" dt="2021-06-23T18:53:12.390" v="119"/>
        <pc:sldMkLst>
          <pc:docMk/>
          <pc:sldMk cId="0" sldId="273"/>
        </pc:sldMkLst>
      </pc:sldChg>
      <pc:sldChg chg="del">
        <pc:chgData name="Hadas Israeli" userId="9a53f2cee45d6972" providerId="Windows Live" clId="Web-{8A2490B0-B4F0-4E3A-9C60-265A532E7019}" dt="2021-06-23T18:53:06.343" v="118"/>
        <pc:sldMkLst>
          <pc:docMk/>
          <pc:sldMk cId="0" sldId="278"/>
        </pc:sldMkLst>
      </pc:sldChg>
      <pc:sldChg chg="del">
        <pc:chgData name="Hadas Israeli" userId="9a53f2cee45d6972" providerId="Windows Live" clId="Web-{8A2490B0-B4F0-4E3A-9C60-265A532E7019}" dt="2021-06-23T18:52:57.390" v="117"/>
        <pc:sldMkLst>
          <pc:docMk/>
          <pc:sldMk cId="0" sldId="280"/>
        </pc:sldMkLst>
      </pc:sldChg>
      <pc:sldChg chg="del">
        <pc:chgData name="Hadas Israeli" userId="9a53f2cee45d6972" providerId="Windows Live" clId="Web-{8A2490B0-B4F0-4E3A-9C60-265A532E7019}" dt="2021-06-23T18:52:56.046" v="116"/>
        <pc:sldMkLst>
          <pc:docMk/>
          <pc:sldMk cId="0" sldId="282"/>
        </pc:sldMkLst>
      </pc:sldChg>
      <pc:sldChg chg="del">
        <pc:chgData name="Hadas Israeli" userId="9a53f2cee45d6972" providerId="Windows Live" clId="Web-{8A2490B0-B4F0-4E3A-9C60-265A532E7019}" dt="2021-06-23T18:52:52.139" v="115"/>
        <pc:sldMkLst>
          <pc:docMk/>
          <pc:sldMk cId="0" sldId="283"/>
        </pc:sldMkLst>
      </pc:sldChg>
      <pc:sldChg chg="modSp">
        <pc:chgData name="Hadas Israeli" userId="9a53f2cee45d6972" providerId="Windows Live" clId="Web-{8A2490B0-B4F0-4E3A-9C60-265A532E7019}" dt="2021-06-23T18:44:29.691" v="7" actId="20577"/>
        <pc:sldMkLst>
          <pc:docMk/>
          <pc:sldMk cId="799607065" sldId="315"/>
        </pc:sldMkLst>
        <pc:spChg chg="mod">
          <ac:chgData name="Hadas Israeli" userId="9a53f2cee45d6972" providerId="Windows Live" clId="Web-{8A2490B0-B4F0-4E3A-9C60-265A532E7019}" dt="2021-06-23T18:44:29.691" v="7" actId="20577"/>
          <ac:spMkLst>
            <pc:docMk/>
            <pc:sldMk cId="799607065" sldId="315"/>
            <ac:spMk id="4" creationId="{8656CE17-0387-4FD6-9D14-AE426DFD3FB8}"/>
          </ac:spMkLst>
        </pc:spChg>
      </pc:sldChg>
      <pc:sldChg chg="modSp">
        <pc:chgData name="Hadas Israeli" userId="9a53f2cee45d6972" providerId="Windows Live" clId="Web-{8A2490B0-B4F0-4E3A-9C60-265A532E7019}" dt="2021-06-23T18:52:05.701" v="111" actId="14100"/>
        <pc:sldMkLst>
          <pc:docMk/>
          <pc:sldMk cId="2223017506" sldId="316"/>
        </pc:sldMkLst>
        <pc:spChg chg="mod">
          <ac:chgData name="Hadas Israeli" userId="9a53f2cee45d6972" providerId="Windows Live" clId="Web-{8A2490B0-B4F0-4E3A-9C60-265A532E7019}" dt="2021-06-23T18:44:26.223" v="6" actId="20577"/>
          <ac:spMkLst>
            <pc:docMk/>
            <pc:sldMk cId="2223017506" sldId="316"/>
            <ac:spMk id="4" creationId="{8656CE17-0387-4FD6-9D14-AE426DFD3FB8}"/>
          </ac:spMkLst>
        </pc:spChg>
        <pc:picChg chg="mod">
          <ac:chgData name="Hadas Israeli" userId="9a53f2cee45d6972" providerId="Windows Live" clId="Web-{8A2490B0-B4F0-4E3A-9C60-265A532E7019}" dt="2021-06-23T18:52:02.826" v="110" actId="14100"/>
          <ac:picMkLst>
            <pc:docMk/>
            <pc:sldMk cId="2223017506" sldId="316"/>
            <ac:picMk id="7" creationId="{C456EABA-2111-428B-B865-B43CDE88CB87}"/>
          </ac:picMkLst>
        </pc:picChg>
        <pc:picChg chg="mod">
          <ac:chgData name="Hadas Israeli" userId="9a53f2cee45d6972" providerId="Windows Live" clId="Web-{8A2490B0-B4F0-4E3A-9C60-265A532E7019}" dt="2021-06-23T18:52:05.701" v="111" actId="14100"/>
          <ac:picMkLst>
            <pc:docMk/>
            <pc:sldMk cId="2223017506" sldId="316"/>
            <ac:picMk id="8" creationId="{1D4E6ABF-3561-4DF8-81B3-49C8C7BE25D4}"/>
          </ac:picMkLst>
        </pc:picChg>
      </pc:sldChg>
      <pc:sldChg chg="modSp">
        <pc:chgData name="Hadas Israeli" userId="9a53f2cee45d6972" providerId="Windows Live" clId="Web-{8A2490B0-B4F0-4E3A-9C60-265A532E7019}" dt="2021-06-23T18:49:30.073" v="109" actId="1076"/>
        <pc:sldMkLst>
          <pc:docMk/>
          <pc:sldMk cId="448552738" sldId="317"/>
        </pc:sldMkLst>
        <pc:spChg chg="mod">
          <ac:chgData name="Hadas Israeli" userId="9a53f2cee45d6972" providerId="Windows Live" clId="Web-{8A2490B0-B4F0-4E3A-9C60-265A532E7019}" dt="2021-06-23T18:49:25.244" v="108" actId="1076"/>
          <ac:spMkLst>
            <pc:docMk/>
            <pc:sldMk cId="448552738" sldId="317"/>
            <ac:spMk id="3" creationId="{7F212C24-91F8-4E70-82E6-FCB6FDFE46F4}"/>
          </ac:spMkLst>
        </pc:spChg>
        <pc:spChg chg="mod">
          <ac:chgData name="Hadas Israeli" userId="9a53f2cee45d6972" providerId="Windows Live" clId="Web-{8A2490B0-B4F0-4E3A-9C60-265A532E7019}" dt="2021-06-23T18:44:20.691" v="5" actId="20577"/>
          <ac:spMkLst>
            <pc:docMk/>
            <pc:sldMk cId="448552738" sldId="317"/>
            <ac:spMk id="4" creationId="{8656CE17-0387-4FD6-9D14-AE426DFD3FB8}"/>
          </ac:spMkLst>
        </pc:spChg>
        <pc:spChg chg="mod">
          <ac:chgData name="Hadas Israeli" userId="9a53f2cee45d6972" providerId="Windows Live" clId="Web-{8A2490B0-B4F0-4E3A-9C60-265A532E7019}" dt="2021-06-23T18:46:06.568" v="63" actId="1076"/>
          <ac:spMkLst>
            <pc:docMk/>
            <pc:sldMk cId="448552738" sldId="317"/>
            <ac:spMk id="5" creationId="{AC5780D0-57E3-49D0-B73B-BF2F8672278E}"/>
          </ac:spMkLst>
        </pc:spChg>
        <pc:spChg chg="mod">
          <ac:chgData name="Hadas Israeli" userId="9a53f2cee45d6972" providerId="Windows Live" clId="Web-{8A2490B0-B4F0-4E3A-9C60-265A532E7019}" dt="2021-06-23T18:49:30.073" v="109" actId="1076"/>
          <ac:spMkLst>
            <pc:docMk/>
            <pc:sldMk cId="448552738" sldId="317"/>
            <ac:spMk id="6" creationId="{83CBF515-3140-4CDF-8402-C52F9C1C96F3}"/>
          </ac:spMkLst>
        </pc:spChg>
      </pc:sldChg>
      <pc:sldChg chg="addSp delSp modSp add replId">
        <pc:chgData name="Hadas Israeli" userId="9a53f2cee45d6972" providerId="Windows Live" clId="Web-{8A2490B0-B4F0-4E3A-9C60-265A532E7019}" dt="2021-06-23T19:06:40.927" v="150" actId="14100"/>
        <pc:sldMkLst>
          <pc:docMk/>
          <pc:sldMk cId="157773413" sldId="318"/>
        </pc:sldMkLst>
        <pc:spChg chg="mod">
          <ac:chgData name="Hadas Israeli" userId="9a53f2cee45d6972" providerId="Windows Live" clId="Web-{8A2490B0-B4F0-4E3A-9C60-265A532E7019}" dt="2021-06-23T18:47:37.273" v="91" actId="14100"/>
          <ac:spMkLst>
            <pc:docMk/>
            <pc:sldMk cId="157773413" sldId="318"/>
            <ac:spMk id="3" creationId="{7F212C24-91F8-4E70-82E6-FCB6FDFE46F4}"/>
          </ac:spMkLst>
        </pc:spChg>
        <pc:spChg chg="mod">
          <ac:chgData name="Hadas Israeli" userId="9a53f2cee45d6972" providerId="Windows Live" clId="Web-{8A2490B0-B4F0-4E3A-9C60-265A532E7019}" dt="2021-06-23T18:44:15.769" v="4" actId="20577"/>
          <ac:spMkLst>
            <pc:docMk/>
            <pc:sldMk cId="157773413" sldId="318"/>
            <ac:spMk id="4" creationId="{8656CE17-0387-4FD6-9D14-AE426DFD3FB8}"/>
          </ac:spMkLst>
        </pc:spChg>
        <pc:spChg chg="mod">
          <ac:chgData name="Hadas Israeli" userId="9a53f2cee45d6972" providerId="Windows Live" clId="Web-{8A2490B0-B4F0-4E3A-9C60-265A532E7019}" dt="2021-06-23T18:46:40.397" v="73" actId="20577"/>
          <ac:spMkLst>
            <pc:docMk/>
            <pc:sldMk cId="157773413" sldId="318"/>
            <ac:spMk id="5" creationId="{AC5780D0-57E3-49D0-B73B-BF2F8672278E}"/>
          </ac:spMkLst>
        </pc:spChg>
        <pc:spChg chg="mod">
          <ac:chgData name="Hadas Israeli" userId="9a53f2cee45d6972" providerId="Windows Live" clId="Web-{8A2490B0-B4F0-4E3A-9C60-265A532E7019}" dt="2021-06-23T18:49:02.510" v="102" actId="14100"/>
          <ac:spMkLst>
            <pc:docMk/>
            <pc:sldMk cId="157773413" sldId="318"/>
            <ac:spMk id="6" creationId="{83CBF515-3140-4CDF-8402-C52F9C1C96F3}"/>
          </ac:spMkLst>
        </pc:spChg>
        <pc:spChg chg="add del mod">
          <ac:chgData name="Hadas Israeli" userId="9a53f2cee45d6972" providerId="Windows Live" clId="Web-{8A2490B0-B4F0-4E3A-9C60-265A532E7019}" dt="2021-06-23T18:52:36.498" v="114"/>
          <ac:spMkLst>
            <pc:docMk/>
            <pc:sldMk cId="157773413" sldId="318"/>
            <ac:spMk id="7" creationId="{B6B0A36C-9627-44FC-86DC-8ECB7393EDFD}"/>
          </ac:spMkLst>
        </pc:spChg>
        <pc:spChg chg="add mod">
          <ac:chgData name="Hadas Israeli" userId="9a53f2cee45d6972" providerId="Windows Live" clId="Web-{8A2490B0-B4F0-4E3A-9C60-265A532E7019}" dt="2021-06-23T19:06:40.927" v="150" actId="14100"/>
          <ac:spMkLst>
            <pc:docMk/>
            <pc:sldMk cId="157773413" sldId="318"/>
            <ac:spMk id="8" creationId="{7A72A19F-91FB-466C-B219-35991BAF3D99}"/>
          </ac:spMkLst>
        </pc:spChg>
        <pc:spChg chg="del">
          <ac:chgData name="Hadas Israeli" userId="9a53f2cee45d6972" providerId="Windows Live" clId="Web-{8A2490B0-B4F0-4E3A-9C60-265A532E7019}" dt="2021-06-23T18:49:05.541" v="103"/>
          <ac:spMkLst>
            <pc:docMk/>
            <pc:sldMk cId="157773413" sldId="318"/>
            <ac:spMk id="9" creationId="{93F0ECAA-2F85-4679-BBD6-CE7A1A3303FE}"/>
          </ac:spMkLst>
        </pc:spChg>
        <pc:picChg chg="add mod">
          <ac:chgData name="Hadas Israeli" userId="9a53f2cee45d6972" providerId="Windows Live" clId="Web-{8A2490B0-B4F0-4E3A-9C60-265A532E7019}" dt="2021-06-23T18:49:15.494" v="107" actId="14100"/>
          <ac:picMkLst>
            <pc:docMk/>
            <pc:sldMk cId="157773413" sldId="318"/>
            <ac:picMk id="2" creationId="{3A901E5B-54DE-4E5B-B49F-A778FAC5F50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9f3cfcb535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9f3cfcb53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34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9f3cfcb53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9f3cfcb53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20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252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814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263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146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45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f3cfcb53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9f3cfcb53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001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59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f3cfcb53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f3cfcb53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042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253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954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170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212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c187c80fb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c187c80fb_4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402930da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402930da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402930dac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402930dac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5402930dac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5402930dac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9f3cfcb53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9f3cfcb53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ac187c80f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ac187c80f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402930dac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402930dac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402930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402930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f3cfcb535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9f3cfcb535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402930da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402930da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0" y="1124700"/>
            <a:ext cx="9144000" cy="28941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171500" y="1516975"/>
            <a:ext cx="6801000" cy="1440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300"/>
              <a:buFont typeface="Playfair Display"/>
              <a:buNone/>
              <a:defRPr sz="4300" b="1">
                <a:solidFill>
                  <a:srgbClr val="FFFFFF"/>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900"/>
              <a:buFont typeface="Montserrat Medium"/>
              <a:buNone/>
              <a:defRPr>
                <a:solidFill>
                  <a:srgbClr val="FFFFFF"/>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p:nvPr/>
        </p:nvSpPr>
        <p:spPr>
          <a:xfrm rot="5400000">
            <a:off x="-667200" y="375523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092600" y="9478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342">
          <p15:clr>
            <a:srgbClr val="FA7B17"/>
          </p15:clr>
        </p15:guide>
        <p15:guide id="2" pos="456">
          <p15:clr>
            <a:srgbClr val="FA7B17"/>
          </p15:clr>
        </p15:guide>
        <p15:guide id="3" orient="horz" pos="2937">
          <p15:clr>
            <a:srgbClr val="FA7B17"/>
          </p15:clr>
        </p15:guide>
        <p15:guide id="4" pos="5304">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5"/>
              </a:buClr>
              <a:buSzPts val="20000"/>
              <a:buNone/>
              <a:defRPr sz="10700">
                <a:solidFill>
                  <a:schemeClr val="accent5"/>
                </a:solidFill>
              </a:defRPr>
            </a:lvl1pPr>
            <a:lvl2pPr lvl="1" algn="ctr">
              <a:spcBef>
                <a:spcPts val="0"/>
              </a:spcBef>
              <a:spcAft>
                <a:spcPts val="0"/>
              </a:spcAft>
              <a:buSzPts val="20000"/>
              <a:buNone/>
              <a:defRPr sz="20000"/>
            </a:lvl2pPr>
            <a:lvl3pPr lvl="2" algn="ctr">
              <a:spcBef>
                <a:spcPts val="0"/>
              </a:spcBef>
              <a:spcAft>
                <a:spcPts val="0"/>
              </a:spcAft>
              <a:buSzPts val="20000"/>
              <a:buNone/>
              <a:defRPr sz="20000"/>
            </a:lvl3pPr>
            <a:lvl4pPr lvl="3" algn="ctr">
              <a:spcBef>
                <a:spcPts val="0"/>
              </a:spcBef>
              <a:spcAft>
                <a:spcPts val="0"/>
              </a:spcAft>
              <a:buSzPts val="20000"/>
              <a:buNone/>
              <a:defRPr sz="20000"/>
            </a:lvl4pPr>
            <a:lvl5pPr lvl="4" algn="ctr">
              <a:spcBef>
                <a:spcPts val="0"/>
              </a:spcBef>
              <a:spcAft>
                <a:spcPts val="0"/>
              </a:spcAft>
              <a:buSzPts val="20000"/>
              <a:buNone/>
              <a:defRPr sz="20000"/>
            </a:lvl5pPr>
            <a:lvl6pPr lvl="5" algn="ctr">
              <a:spcBef>
                <a:spcPts val="0"/>
              </a:spcBef>
              <a:spcAft>
                <a:spcPts val="0"/>
              </a:spcAft>
              <a:buSzPts val="20000"/>
              <a:buNone/>
              <a:defRPr sz="20000"/>
            </a:lvl6pPr>
            <a:lvl7pPr lvl="6" algn="ctr">
              <a:spcBef>
                <a:spcPts val="0"/>
              </a:spcBef>
              <a:spcAft>
                <a:spcPts val="0"/>
              </a:spcAft>
              <a:buSzPts val="20000"/>
              <a:buNone/>
              <a:defRPr sz="20000"/>
            </a:lvl7pPr>
            <a:lvl8pPr lvl="7" algn="ctr">
              <a:spcBef>
                <a:spcPts val="0"/>
              </a:spcBef>
              <a:spcAft>
                <a:spcPts val="0"/>
              </a:spcAft>
              <a:buSzPts val="20000"/>
              <a:buNone/>
              <a:defRPr sz="20000"/>
            </a:lvl8pPr>
            <a:lvl9pPr lvl="8" algn="ctr">
              <a:spcBef>
                <a:spcPts val="0"/>
              </a:spcBef>
              <a:spcAft>
                <a:spcPts val="0"/>
              </a:spcAft>
              <a:buSzPts val="20000"/>
              <a:buNone/>
              <a:defRPr sz="20000"/>
            </a:lvl9pPr>
          </a:lstStyle>
          <a:p>
            <a:r>
              <a:t>xx%</a:t>
            </a:r>
          </a:p>
        </p:txBody>
      </p:sp>
      <p:sp>
        <p:nvSpPr>
          <p:cNvPr id="71" name="Google Shape;71;p11"/>
          <p:cNvSpPr txBox="1">
            <a:spLocks noGrp="1"/>
          </p:cNvSpPr>
          <p:nvPr>
            <p:ph type="body" idx="1"/>
          </p:nvPr>
        </p:nvSpPr>
        <p:spPr>
          <a:xfrm>
            <a:off x="311700" y="3069625"/>
            <a:ext cx="8520600" cy="1300800"/>
          </a:xfrm>
          <a:prstGeom prst="rect">
            <a:avLst/>
          </a:prstGeom>
        </p:spPr>
        <p:txBody>
          <a:bodyPr spcFirstLastPara="1" wrap="square" lIns="91425" tIns="91425" rIns="91425" bIns="91425" anchor="t" anchorCtr="0">
            <a:noAutofit/>
          </a:bodyPr>
          <a:lstStyle>
            <a:lvl1pPr marL="457200" lvl="0" indent="-374650" algn="ctr">
              <a:spcBef>
                <a:spcPts val="0"/>
              </a:spcBef>
              <a:spcAft>
                <a:spcPts val="0"/>
              </a:spcAft>
              <a:buSzPts val="2300"/>
              <a:buChar char="●"/>
              <a:defRPr sz="2300"/>
            </a:lvl1pPr>
            <a:lvl2pPr marL="914400" lvl="1" indent="-349250" algn="ctr">
              <a:spcBef>
                <a:spcPts val="1600"/>
              </a:spcBef>
              <a:spcAft>
                <a:spcPts val="0"/>
              </a:spcAft>
              <a:buSzPts val="1900"/>
              <a:buChar char="○"/>
              <a:defRPr sz="1900"/>
            </a:lvl2pPr>
            <a:lvl3pPr marL="1371600" lvl="2" indent="-349250" algn="ctr">
              <a:spcBef>
                <a:spcPts val="1600"/>
              </a:spcBef>
              <a:spcAft>
                <a:spcPts val="0"/>
              </a:spcAft>
              <a:buSzPts val="1900"/>
              <a:buChar char="■"/>
              <a:defRPr sz="1900"/>
            </a:lvl3pPr>
            <a:lvl4pPr marL="1828800" lvl="3" indent="-349250" algn="ctr">
              <a:spcBef>
                <a:spcPts val="1600"/>
              </a:spcBef>
              <a:spcAft>
                <a:spcPts val="0"/>
              </a:spcAft>
              <a:buSzPts val="1900"/>
              <a:buChar char="●"/>
              <a:defRPr sz="1900"/>
            </a:lvl4pPr>
            <a:lvl5pPr marL="2286000" lvl="4" indent="-349250" algn="ctr">
              <a:spcBef>
                <a:spcPts val="1600"/>
              </a:spcBef>
              <a:spcAft>
                <a:spcPts val="0"/>
              </a:spcAft>
              <a:buSzPts val="1900"/>
              <a:buChar char="○"/>
              <a:defRPr sz="1900"/>
            </a:lvl5pPr>
            <a:lvl6pPr marL="2743200" lvl="5" indent="-349250" algn="ctr">
              <a:spcBef>
                <a:spcPts val="1600"/>
              </a:spcBef>
              <a:spcAft>
                <a:spcPts val="0"/>
              </a:spcAft>
              <a:buSzPts val="1900"/>
              <a:buChar char="■"/>
              <a:defRPr sz="1900"/>
            </a:lvl6pPr>
            <a:lvl7pPr marL="3200400" lvl="6" indent="-349250" algn="ctr">
              <a:spcBef>
                <a:spcPts val="1600"/>
              </a:spcBef>
              <a:spcAft>
                <a:spcPts val="0"/>
              </a:spcAft>
              <a:buSzPts val="1900"/>
              <a:buChar char="●"/>
              <a:defRPr sz="1900"/>
            </a:lvl7pPr>
            <a:lvl8pPr marL="3657600" lvl="7" indent="-349250" algn="ctr">
              <a:spcBef>
                <a:spcPts val="1600"/>
              </a:spcBef>
              <a:spcAft>
                <a:spcPts val="0"/>
              </a:spcAft>
              <a:buSzPts val="1900"/>
              <a:buChar char="○"/>
              <a:defRPr sz="1900"/>
            </a:lvl8pPr>
            <a:lvl9pPr marL="4114800" lvl="8" indent="-349250" algn="ctr">
              <a:spcBef>
                <a:spcPts val="1600"/>
              </a:spcBef>
              <a:spcAft>
                <a:spcPts val="1600"/>
              </a:spcAft>
              <a:buSzPts val="1900"/>
              <a:buChar char="■"/>
              <a:defRPr sz="1900"/>
            </a:lvl9pPr>
          </a:lstStyle>
          <a:p>
            <a:endParaRPr/>
          </a:p>
        </p:txBody>
      </p:sp>
      <p:sp>
        <p:nvSpPr>
          <p:cNvPr id="72" name="Google Shape;7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1"/>
          <p:cNvSpPr/>
          <p:nvPr/>
        </p:nvSpPr>
        <p:spPr>
          <a:xfrm rot="5400000">
            <a:off x="8330700" y="4309775"/>
            <a:ext cx="10077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1">
    <p:spTree>
      <p:nvGrpSpPr>
        <p:cNvPr id="1" name="Shape 77"/>
        <p:cNvGrpSpPr/>
        <p:nvPr/>
      </p:nvGrpSpPr>
      <p:grpSpPr>
        <a:xfrm>
          <a:off x="0" y="0"/>
          <a:ext cx="0" cy="0"/>
          <a:chOff x="0" y="0"/>
          <a:chExt cx="0" cy="0"/>
        </a:xfrm>
      </p:grpSpPr>
      <p:sp>
        <p:nvSpPr>
          <p:cNvPr id="78" name="Google Shape;78;p13"/>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0" name="Google Shape;80;p13"/>
          <p:cNvSpPr txBox="1">
            <a:spLocks noGrp="1"/>
          </p:cNvSpPr>
          <p:nvPr>
            <p:ph type="title"/>
          </p:nvPr>
        </p:nvSpPr>
        <p:spPr>
          <a:xfrm>
            <a:off x="1385250" y="3175325"/>
            <a:ext cx="40029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sz="2600" b="0">
                <a:solidFill>
                  <a:srgbClr val="B45400"/>
                </a:solidFill>
                <a:latin typeface="Playfair Display Regular"/>
                <a:ea typeface="Playfair Display Regular"/>
                <a:cs typeface="Playfair Display Regular"/>
                <a:sym typeface="Playfair Display Regular"/>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81" name="Google Shape;81;p13"/>
          <p:cNvSpPr txBox="1">
            <a:spLocks noGrp="1"/>
          </p:cNvSpPr>
          <p:nvPr>
            <p:ph type="title" idx="2"/>
          </p:nvPr>
        </p:nvSpPr>
        <p:spPr>
          <a:xfrm>
            <a:off x="1385250" y="1146300"/>
            <a:ext cx="4242900" cy="2088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2800"/>
              <a:buNone/>
              <a:defRPr sz="2300" b="0">
                <a:solidFill>
                  <a:schemeClr val="accent3"/>
                </a:solidFill>
                <a:latin typeface="Montserrat"/>
                <a:ea typeface="Montserrat"/>
                <a:cs typeface="Montserrat"/>
                <a:sym typeface="Montserrat"/>
              </a:defRPr>
            </a:lvl1pPr>
            <a:lvl2pPr lvl="1">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2pPr>
            <a:lvl3pPr lvl="2">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3pPr>
            <a:lvl4pPr lvl="3">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4pPr>
            <a:lvl5pPr lvl="4">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5pPr>
            <a:lvl6pPr lvl="5">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6pPr>
            <a:lvl7pPr lvl="6">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7pPr>
            <a:lvl8pPr lvl="7">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8pPr>
            <a:lvl9pPr lvl="8">
              <a:spcBef>
                <a:spcPts val="0"/>
              </a:spcBef>
              <a:spcAft>
                <a:spcPts val="0"/>
              </a:spcAft>
              <a:buClr>
                <a:schemeClr val="accent3"/>
              </a:buClr>
              <a:buSzPts val="2800"/>
              <a:buFont typeface="Playfair Display"/>
              <a:buNone/>
              <a:defRPr>
                <a:solidFill>
                  <a:schemeClr val="accent3"/>
                </a:solidFill>
                <a:latin typeface="Playfair Display"/>
                <a:ea typeface="Playfair Display"/>
                <a:cs typeface="Playfair Display"/>
                <a:sym typeface="Playfair Display"/>
              </a:defRPr>
            </a:lvl9pPr>
          </a:lstStyle>
          <a:p>
            <a:endParaRPr/>
          </a:p>
        </p:txBody>
      </p:sp>
      <p:sp>
        <p:nvSpPr>
          <p:cNvPr id="82" name="Google Shape;82;p13"/>
          <p:cNvSpPr/>
          <p:nvPr/>
        </p:nvSpPr>
        <p:spPr>
          <a:xfrm rot="10800000">
            <a:off x="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rot="5400000">
            <a:off x="7185900" y="1234081"/>
            <a:ext cx="31896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4"/>
        <p:cNvGrpSpPr/>
        <p:nvPr/>
      </p:nvGrpSpPr>
      <p:grpSpPr>
        <a:xfrm>
          <a:off x="0" y="0"/>
          <a:ext cx="0" cy="0"/>
          <a:chOff x="0" y="0"/>
          <a:chExt cx="0" cy="0"/>
        </a:xfrm>
      </p:grpSpPr>
      <p:sp>
        <p:nvSpPr>
          <p:cNvPr id="85" name="Google Shape;85;p14"/>
          <p:cNvSpPr/>
          <p:nvPr/>
        </p:nvSpPr>
        <p:spPr>
          <a:xfrm>
            <a:off x="0" y="1295400"/>
            <a:ext cx="3771900" cy="3273600"/>
          </a:xfrm>
          <a:prstGeom prst="rect">
            <a:avLst/>
          </a:prstGeom>
          <a:solidFill>
            <a:srgbClr val="F4F7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txBox="1">
            <a:spLocks noGrp="1"/>
          </p:cNvSpPr>
          <p:nvPr>
            <p:ph type="title"/>
          </p:nvPr>
        </p:nvSpPr>
        <p:spPr>
          <a:xfrm>
            <a:off x="723975" y="1597200"/>
            <a:ext cx="2286000" cy="374700"/>
          </a:xfrm>
          <a:prstGeom prst="rect">
            <a:avLst/>
          </a:prstGeom>
        </p:spPr>
        <p:txBody>
          <a:bodyPr spcFirstLastPara="1" wrap="square" lIns="91425" tIns="91425" rIns="91425" bIns="91425" anchor="t" anchorCtr="0">
            <a:noAutofit/>
          </a:bodyPr>
          <a:lstStyle>
            <a:lvl1pPr lvl="0">
              <a:spcBef>
                <a:spcPts val="0"/>
              </a:spcBef>
              <a:spcAft>
                <a:spcPts val="0"/>
              </a:spcAft>
              <a:buClr>
                <a:srgbClr val="324A00"/>
              </a:buClr>
              <a:buSzPts val="2800"/>
              <a:buNone/>
              <a:defRPr>
                <a:solidFill>
                  <a:srgbClr val="324A00"/>
                </a:solidFill>
              </a:defRPr>
            </a:lvl1pPr>
            <a:lvl2pPr lvl="1">
              <a:spcBef>
                <a:spcPts val="0"/>
              </a:spcBef>
              <a:spcAft>
                <a:spcPts val="0"/>
              </a:spcAft>
              <a:buClr>
                <a:srgbClr val="324A00"/>
              </a:buClr>
              <a:buSzPts val="2800"/>
              <a:buNone/>
              <a:defRPr>
                <a:solidFill>
                  <a:srgbClr val="324A00"/>
                </a:solidFill>
                <a:latin typeface="Quicksand"/>
                <a:ea typeface="Quicksand"/>
                <a:cs typeface="Quicksand"/>
                <a:sym typeface="Quicksand"/>
              </a:defRPr>
            </a:lvl2pPr>
            <a:lvl3pPr lvl="2">
              <a:spcBef>
                <a:spcPts val="0"/>
              </a:spcBef>
              <a:spcAft>
                <a:spcPts val="0"/>
              </a:spcAft>
              <a:buClr>
                <a:srgbClr val="324A00"/>
              </a:buClr>
              <a:buSzPts val="2800"/>
              <a:buNone/>
              <a:defRPr>
                <a:solidFill>
                  <a:srgbClr val="324A00"/>
                </a:solidFill>
                <a:latin typeface="Quicksand"/>
                <a:ea typeface="Quicksand"/>
                <a:cs typeface="Quicksand"/>
                <a:sym typeface="Quicksand"/>
              </a:defRPr>
            </a:lvl3pPr>
            <a:lvl4pPr lvl="3">
              <a:spcBef>
                <a:spcPts val="0"/>
              </a:spcBef>
              <a:spcAft>
                <a:spcPts val="0"/>
              </a:spcAft>
              <a:buClr>
                <a:srgbClr val="324A00"/>
              </a:buClr>
              <a:buSzPts val="2800"/>
              <a:buNone/>
              <a:defRPr>
                <a:solidFill>
                  <a:srgbClr val="324A00"/>
                </a:solidFill>
                <a:latin typeface="Quicksand"/>
                <a:ea typeface="Quicksand"/>
                <a:cs typeface="Quicksand"/>
                <a:sym typeface="Quicksand"/>
              </a:defRPr>
            </a:lvl4pPr>
            <a:lvl5pPr lvl="4">
              <a:spcBef>
                <a:spcPts val="0"/>
              </a:spcBef>
              <a:spcAft>
                <a:spcPts val="0"/>
              </a:spcAft>
              <a:buClr>
                <a:srgbClr val="324A00"/>
              </a:buClr>
              <a:buSzPts val="2800"/>
              <a:buNone/>
              <a:defRPr>
                <a:solidFill>
                  <a:srgbClr val="324A00"/>
                </a:solidFill>
                <a:latin typeface="Quicksand"/>
                <a:ea typeface="Quicksand"/>
                <a:cs typeface="Quicksand"/>
                <a:sym typeface="Quicksand"/>
              </a:defRPr>
            </a:lvl5pPr>
            <a:lvl6pPr lvl="5">
              <a:spcBef>
                <a:spcPts val="0"/>
              </a:spcBef>
              <a:spcAft>
                <a:spcPts val="0"/>
              </a:spcAft>
              <a:buClr>
                <a:srgbClr val="324A00"/>
              </a:buClr>
              <a:buSzPts val="2800"/>
              <a:buNone/>
              <a:defRPr>
                <a:solidFill>
                  <a:srgbClr val="324A00"/>
                </a:solidFill>
                <a:latin typeface="Quicksand"/>
                <a:ea typeface="Quicksand"/>
                <a:cs typeface="Quicksand"/>
                <a:sym typeface="Quicksand"/>
              </a:defRPr>
            </a:lvl6pPr>
            <a:lvl7pPr lvl="6">
              <a:spcBef>
                <a:spcPts val="0"/>
              </a:spcBef>
              <a:spcAft>
                <a:spcPts val="0"/>
              </a:spcAft>
              <a:buClr>
                <a:srgbClr val="324A00"/>
              </a:buClr>
              <a:buSzPts val="2800"/>
              <a:buNone/>
              <a:defRPr>
                <a:solidFill>
                  <a:srgbClr val="324A00"/>
                </a:solidFill>
                <a:latin typeface="Quicksand"/>
                <a:ea typeface="Quicksand"/>
                <a:cs typeface="Quicksand"/>
                <a:sym typeface="Quicksand"/>
              </a:defRPr>
            </a:lvl7pPr>
            <a:lvl8pPr lvl="7">
              <a:spcBef>
                <a:spcPts val="0"/>
              </a:spcBef>
              <a:spcAft>
                <a:spcPts val="0"/>
              </a:spcAft>
              <a:buClr>
                <a:srgbClr val="324A00"/>
              </a:buClr>
              <a:buSzPts val="2800"/>
              <a:buNone/>
              <a:defRPr>
                <a:solidFill>
                  <a:srgbClr val="324A00"/>
                </a:solidFill>
                <a:latin typeface="Quicksand"/>
                <a:ea typeface="Quicksand"/>
                <a:cs typeface="Quicksand"/>
                <a:sym typeface="Quicksand"/>
              </a:defRPr>
            </a:lvl8pPr>
            <a:lvl9pPr lvl="8">
              <a:spcBef>
                <a:spcPts val="0"/>
              </a:spcBef>
              <a:spcAft>
                <a:spcPts val="0"/>
              </a:spcAft>
              <a:buClr>
                <a:srgbClr val="324A00"/>
              </a:buClr>
              <a:buSzPts val="2800"/>
              <a:buNone/>
              <a:defRPr>
                <a:solidFill>
                  <a:srgbClr val="324A00"/>
                </a:solidFill>
                <a:latin typeface="Quicksand"/>
                <a:ea typeface="Quicksand"/>
                <a:cs typeface="Quicksand"/>
                <a:sym typeface="Quicksand"/>
              </a:defRPr>
            </a:lvl9pPr>
          </a:lstStyle>
          <a:p>
            <a:endParaRPr/>
          </a:p>
        </p:txBody>
      </p:sp>
      <p:sp>
        <p:nvSpPr>
          <p:cNvPr id="87" name="Google Shape;87;p14"/>
          <p:cNvSpPr txBox="1">
            <a:spLocks noGrp="1"/>
          </p:cNvSpPr>
          <p:nvPr>
            <p:ph type="body" idx="1"/>
          </p:nvPr>
        </p:nvSpPr>
        <p:spPr>
          <a:xfrm>
            <a:off x="704925" y="2225850"/>
            <a:ext cx="2705100" cy="1120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88" name="Google Shape;88;p14"/>
          <p:cNvSpPr/>
          <p:nvPr/>
        </p:nvSpPr>
        <p:spPr>
          <a:xfrm rot="5400000">
            <a:off x="274297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10800000">
            <a:off x="7092600" y="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90"/>
        <p:cNvGrpSpPr/>
        <p:nvPr/>
      </p:nvGrpSpPr>
      <p:grpSpPr>
        <a:xfrm>
          <a:off x="0" y="0"/>
          <a:ext cx="0" cy="0"/>
          <a:chOff x="0" y="0"/>
          <a:chExt cx="0" cy="0"/>
        </a:xfrm>
      </p:grpSpPr>
      <p:sp>
        <p:nvSpPr>
          <p:cNvPr id="91" name="Google Shape;91;p15"/>
          <p:cNvSpPr/>
          <p:nvPr/>
        </p:nvSpPr>
        <p:spPr>
          <a:xfrm>
            <a:off x="5372100" y="543000"/>
            <a:ext cx="3771900" cy="3273600"/>
          </a:xfrm>
          <a:prstGeom prst="rect">
            <a:avLst/>
          </a:prstGeom>
          <a:solidFill>
            <a:srgbClr val="F4F7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txBox="1">
            <a:spLocks noGrp="1"/>
          </p:cNvSpPr>
          <p:nvPr>
            <p:ph type="title"/>
          </p:nvPr>
        </p:nvSpPr>
        <p:spPr>
          <a:xfrm>
            <a:off x="6115050" y="1143000"/>
            <a:ext cx="2286000" cy="374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2800"/>
              <a:buNone/>
              <a:defRPr>
                <a:solidFill>
                  <a:srgbClr val="324A00"/>
                </a:solidFill>
              </a:defRPr>
            </a:lvl1pPr>
            <a:lvl2pPr lvl="1" algn="r" rtl="0">
              <a:spcBef>
                <a:spcPts val="0"/>
              </a:spcBef>
              <a:spcAft>
                <a:spcPts val="0"/>
              </a:spcAft>
              <a:buSzPts val="2800"/>
              <a:buNone/>
              <a:defRPr>
                <a:latin typeface="Quicksand"/>
                <a:ea typeface="Quicksand"/>
                <a:cs typeface="Quicksand"/>
                <a:sym typeface="Quicksand"/>
              </a:defRPr>
            </a:lvl2pPr>
            <a:lvl3pPr lvl="2" algn="r" rtl="0">
              <a:spcBef>
                <a:spcPts val="0"/>
              </a:spcBef>
              <a:spcAft>
                <a:spcPts val="0"/>
              </a:spcAft>
              <a:buSzPts val="2800"/>
              <a:buNone/>
              <a:defRPr>
                <a:latin typeface="Quicksand"/>
                <a:ea typeface="Quicksand"/>
                <a:cs typeface="Quicksand"/>
                <a:sym typeface="Quicksand"/>
              </a:defRPr>
            </a:lvl3pPr>
            <a:lvl4pPr lvl="3" algn="r" rtl="0">
              <a:spcBef>
                <a:spcPts val="0"/>
              </a:spcBef>
              <a:spcAft>
                <a:spcPts val="0"/>
              </a:spcAft>
              <a:buSzPts val="2800"/>
              <a:buNone/>
              <a:defRPr>
                <a:latin typeface="Quicksand"/>
                <a:ea typeface="Quicksand"/>
                <a:cs typeface="Quicksand"/>
                <a:sym typeface="Quicksand"/>
              </a:defRPr>
            </a:lvl4pPr>
            <a:lvl5pPr lvl="4" algn="r" rtl="0">
              <a:spcBef>
                <a:spcPts val="0"/>
              </a:spcBef>
              <a:spcAft>
                <a:spcPts val="0"/>
              </a:spcAft>
              <a:buSzPts val="2800"/>
              <a:buNone/>
              <a:defRPr>
                <a:latin typeface="Quicksand"/>
                <a:ea typeface="Quicksand"/>
                <a:cs typeface="Quicksand"/>
                <a:sym typeface="Quicksand"/>
              </a:defRPr>
            </a:lvl5pPr>
            <a:lvl6pPr lvl="5" algn="r" rtl="0">
              <a:spcBef>
                <a:spcPts val="0"/>
              </a:spcBef>
              <a:spcAft>
                <a:spcPts val="0"/>
              </a:spcAft>
              <a:buSzPts val="2800"/>
              <a:buNone/>
              <a:defRPr>
                <a:latin typeface="Quicksand"/>
                <a:ea typeface="Quicksand"/>
                <a:cs typeface="Quicksand"/>
                <a:sym typeface="Quicksand"/>
              </a:defRPr>
            </a:lvl6pPr>
            <a:lvl7pPr lvl="6" algn="r" rtl="0">
              <a:spcBef>
                <a:spcPts val="0"/>
              </a:spcBef>
              <a:spcAft>
                <a:spcPts val="0"/>
              </a:spcAft>
              <a:buSzPts val="2800"/>
              <a:buNone/>
              <a:defRPr>
                <a:latin typeface="Quicksand"/>
                <a:ea typeface="Quicksand"/>
                <a:cs typeface="Quicksand"/>
                <a:sym typeface="Quicksand"/>
              </a:defRPr>
            </a:lvl7pPr>
            <a:lvl8pPr lvl="7" algn="r" rtl="0">
              <a:spcBef>
                <a:spcPts val="0"/>
              </a:spcBef>
              <a:spcAft>
                <a:spcPts val="0"/>
              </a:spcAft>
              <a:buSzPts val="2800"/>
              <a:buNone/>
              <a:defRPr>
                <a:latin typeface="Quicksand"/>
                <a:ea typeface="Quicksand"/>
                <a:cs typeface="Quicksand"/>
                <a:sym typeface="Quicksand"/>
              </a:defRPr>
            </a:lvl8pPr>
            <a:lvl9pPr lvl="8" algn="r" rtl="0">
              <a:spcBef>
                <a:spcPts val="0"/>
              </a:spcBef>
              <a:spcAft>
                <a:spcPts val="0"/>
              </a:spcAft>
              <a:buSzPts val="2800"/>
              <a:buNone/>
              <a:defRPr>
                <a:latin typeface="Quicksand"/>
                <a:ea typeface="Quicksand"/>
                <a:cs typeface="Quicksand"/>
                <a:sym typeface="Quicksand"/>
              </a:defRPr>
            </a:lvl9pPr>
          </a:lstStyle>
          <a:p>
            <a:endParaRPr/>
          </a:p>
        </p:txBody>
      </p:sp>
      <p:sp>
        <p:nvSpPr>
          <p:cNvPr id="93" name="Google Shape;93;p15"/>
          <p:cNvSpPr txBox="1">
            <a:spLocks noGrp="1"/>
          </p:cNvSpPr>
          <p:nvPr>
            <p:ph type="body" idx="1"/>
          </p:nvPr>
        </p:nvSpPr>
        <p:spPr>
          <a:xfrm>
            <a:off x="5715000" y="1771650"/>
            <a:ext cx="2705100" cy="11208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rgbClr val="000000"/>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94" name="Google Shape;94;p15"/>
          <p:cNvSpPr/>
          <p:nvPr/>
        </p:nvSpPr>
        <p:spPr>
          <a:xfrm rot="10800000">
            <a:off x="4316925" y="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rot="5400000">
            <a:off x="-856675" y="394185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96"/>
        <p:cNvGrpSpPr/>
        <p:nvPr/>
      </p:nvGrpSpPr>
      <p:grpSpPr>
        <a:xfrm>
          <a:off x="0" y="0"/>
          <a:ext cx="0" cy="0"/>
          <a:chOff x="0" y="0"/>
          <a:chExt cx="0" cy="0"/>
        </a:xfrm>
      </p:grpSpPr>
      <p:sp>
        <p:nvSpPr>
          <p:cNvPr id="97" name="Google Shape;97;p1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99" name="Google Shape;99;p16"/>
          <p:cNvSpPr txBox="1">
            <a:spLocks noGrp="1"/>
          </p:cNvSpPr>
          <p:nvPr>
            <p:ph type="title" idx="2" hasCustomPrompt="1"/>
          </p:nvPr>
        </p:nvSpPr>
        <p:spPr>
          <a:xfrm>
            <a:off x="7239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0" name="Google Shape;100;p16"/>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01" name="Google Shape;101;p16"/>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02" name="Google Shape;102;p16"/>
          <p:cNvSpPr txBox="1">
            <a:spLocks noGrp="1"/>
          </p:cNvSpPr>
          <p:nvPr>
            <p:ph type="title" idx="5" hasCustomPrompt="1"/>
          </p:nvPr>
        </p:nvSpPr>
        <p:spPr>
          <a:xfrm>
            <a:off x="7239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3" name="Google Shape;103;p16"/>
          <p:cNvSpPr txBox="1">
            <a:spLocks noGrp="1"/>
          </p:cNvSpPr>
          <p:nvPr>
            <p:ph type="title" idx="6"/>
          </p:nvPr>
        </p:nvSpPr>
        <p:spPr>
          <a:xfrm>
            <a:off x="1741350"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04" name="Google Shape;104;p16"/>
          <p:cNvSpPr txBox="1">
            <a:spLocks noGrp="1"/>
          </p:cNvSpPr>
          <p:nvPr>
            <p:ph type="title" idx="7"/>
          </p:nvPr>
        </p:nvSpPr>
        <p:spPr>
          <a:xfrm>
            <a:off x="17413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05" name="Google Shape;105;p16"/>
          <p:cNvSpPr txBox="1">
            <a:spLocks noGrp="1"/>
          </p:cNvSpPr>
          <p:nvPr>
            <p:ph type="title" idx="8" hasCustomPrompt="1"/>
          </p:nvPr>
        </p:nvSpPr>
        <p:spPr>
          <a:xfrm>
            <a:off x="7239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6" name="Google Shape;106;p16"/>
          <p:cNvSpPr txBox="1">
            <a:spLocks noGrp="1"/>
          </p:cNvSpPr>
          <p:nvPr>
            <p:ph type="title" idx="9"/>
          </p:nvPr>
        </p:nvSpPr>
        <p:spPr>
          <a:xfrm>
            <a:off x="1741350"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07" name="Google Shape;107;p16"/>
          <p:cNvSpPr txBox="1">
            <a:spLocks noGrp="1"/>
          </p:cNvSpPr>
          <p:nvPr>
            <p:ph type="title" idx="13"/>
          </p:nvPr>
        </p:nvSpPr>
        <p:spPr>
          <a:xfrm>
            <a:off x="17413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08" name="Google Shape;108;p16"/>
          <p:cNvSpPr txBox="1">
            <a:spLocks noGrp="1"/>
          </p:cNvSpPr>
          <p:nvPr>
            <p:ph type="title" idx="14" hasCustomPrompt="1"/>
          </p:nvPr>
        </p:nvSpPr>
        <p:spPr>
          <a:xfrm>
            <a:off x="49500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09" name="Google Shape;109;p16"/>
          <p:cNvSpPr txBox="1">
            <a:spLocks noGrp="1"/>
          </p:cNvSpPr>
          <p:nvPr>
            <p:ph type="title" idx="15"/>
          </p:nvPr>
        </p:nvSpPr>
        <p:spPr>
          <a:xfrm>
            <a:off x="5967438"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10" name="Google Shape;110;p16"/>
          <p:cNvSpPr txBox="1">
            <a:spLocks noGrp="1"/>
          </p:cNvSpPr>
          <p:nvPr>
            <p:ph type="title" idx="16"/>
          </p:nvPr>
        </p:nvSpPr>
        <p:spPr>
          <a:xfrm>
            <a:off x="59674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11" name="Google Shape;111;p16"/>
          <p:cNvSpPr txBox="1">
            <a:spLocks noGrp="1"/>
          </p:cNvSpPr>
          <p:nvPr>
            <p:ph type="title" idx="17" hasCustomPrompt="1"/>
          </p:nvPr>
        </p:nvSpPr>
        <p:spPr>
          <a:xfrm>
            <a:off x="49500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2" name="Google Shape;112;p16"/>
          <p:cNvSpPr txBox="1">
            <a:spLocks noGrp="1"/>
          </p:cNvSpPr>
          <p:nvPr>
            <p:ph type="title" idx="18"/>
          </p:nvPr>
        </p:nvSpPr>
        <p:spPr>
          <a:xfrm>
            <a:off x="5967438"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13" name="Google Shape;113;p16"/>
          <p:cNvSpPr txBox="1">
            <a:spLocks noGrp="1"/>
          </p:cNvSpPr>
          <p:nvPr>
            <p:ph type="title" idx="19"/>
          </p:nvPr>
        </p:nvSpPr>
        <p:spPr>
          <a:xfrm>
            <a:off x="59674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14" name="Google Shape;114;p16"/>
          <p:cNvSpPr txBox="1">
            <a:spLocks noGrp="1"/>
          </p:cNvSpPr>
          <p:nvPr>
            <p:ph type="title" idx="20" hasCustomPrompt="1"/>
          </p:nvPr>
        </p:nvSpPr>
        <p:spPr>
          <a:xfrm>
            <a:off x="49500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5" name="Google Shape;115;p16"/>
          <p:cNvSpPr txBox="1">
            <a:spLocks noGrp="1"/>
          </p:cNvSpPr>
          <p:nvPr>
            <p:ph type="title" idx="21"/>
          </p:nvPr>
        </p:nvSpPr>
        <p:spPr>
          <a:xfrm>
            <a:off x="5967438"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16" name="Google Shape;116;p16"/>
          <p:cNvSpPr txBox="1">
            <a:spLocks noGrp="1"/>
          </p:cNvSpPr>
          <p:nvPr>
            <p:ph type="title" idx="22"/>
          </p:nvPr>
        </p:nvSpPr>
        <p:spPr>
          <a:xfrm>
            <a:off x="59674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17"/>
        <p:cNvGrpSpPr/>
        <p:nvPr/>
      </p:nvGrpSpPr>
      <p:grpSpPr>
        <a:xfrm>
          <a:off x="0" y="0"/>
          <a:ext cx="0" cy="0"/>
          <a:chOff x="0" y="0"/>
          <a:chExt cx="0" cy="0"/>
        </a:xfrm>
      </p:grpSpPr>
      <p:sp>
        <p:nvSpPr>
          <p:cNvPr id="118" name="Google Shape;118;p17"/>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50" y="1371600"/>
            <a:ext cx="9144000" cy="25716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21" name="Google Shape;121;p17"/>
          <p:cNvSpPr txBox="1">
            <a:spLocks noGrp="1"/>
          </p:cNvSpPr>
          <p:nvPr>
            <p:ph type="body" idx="1"/>
          </p:nvPr>
        </p:nvSpPr>
        <p:spPr>
          <a:xfrm>
            <a:off x="723900"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22" name="Google Shape;122;p17"/>
          <p:cNvSpPr txBox="1">
            <a:spLocks noGrp="1"/>
          </p:cNvSpPr>
          <p:nvPr>
            <p:ph type="body" idx="2"/>
          </p:nvPr>
        </p:nvSpPr>
        <p:spPr>
          <a:xfrm>
            <a:off x="3429746"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23" name="Google Shape;12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17"/>
          <p:cNvSpPr txBox="1">
            <a:spLocks noGrp="1"/>
          </p:cNvSpPr>
          <p:nvPr>
            <p:ph type="title" idx="3"/>
          </p:nvPr>
        </p:nvSpPr>
        <p:spPr>
          <a:xfrm>
            <a:off x="1003407"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25" name="Google Shape;125;p17"/>
          <p:cNvSpPr txBox="1">
            <a:spLocks noGrp="1"/>
          </p:cNvSpPr>
          <p:nvPr>
            <p:ph type="title" idx="4"/>
          </p:nvPr>
        </p:nvSpPr>
        <p:spPr>
          <a:xfrm>
            <a:off x="3709240"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26" name="Google Shape;126;p17"/>
          <p:cNvSpPr txBox="1">
            <a:spLocks noGrp="1"/>
          </p:cNvSpPr>
          <p:nvPr>
            <p:ph type="body" idx="5"/>
          </p:nvPr>
        </p:nvSpPr>
        <p:spPr>
          <a:xfrm>
            <a:off x="6135608" y="2445400"/>
            <a:ext cx="2284500" cy="15525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
        <p:nvSpPr>
          <p:cNvPr id="127" name="Google Shape;127;p17"/>
          <p:cNvSpPr txBox="1">
            <a:spLocks noGrp="1"/>
          </p:cNvSpPr>
          <p:nvPr>
            <p:ph type="title" idx="6"/>
          </p:nvPr>
        </p:nvSpPr>
        <p:spPr>
          <a:xfrm>
            <a:off x="6415102" y="1921425"/>
            <a:ext cx="1725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28" name="Google Shape;128;p17"/>
          <p:cNvSpPr/>
          <p:nvPr/>
        </p:nvSpPr>
        <p:spPr>
          <a:xfrm rot="10800000">
            <a:off x="-13400" y="35927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rot="5400000">
            <a:off x="8459538" y="875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p:cSld name="CUSTOM_4">
    <p:spTree>
      <p:nvGrpSpPr>
        <p:cNvPr id="1" name="Shape 130"/>
        <p:cNvGrpSpPr/>
        <p:nvPr/>
      </p:nvGrpSpPr>
      <p:grpSpPr>
        <a:xfrm>
          <a:off x="0" y="0"/>
          <a:ext cx="0" cy="0"/>
          <a:chOff x="0" y="0"/>
          <a:chExt cx="0" cy="0"/>
        </a:xfrm>
      </p:grpSpPr>
      <p:sp>
        <p:nvSpPr>
          <p:cNvPr id="131" name="Google Shape;131;p18"/>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33" name="Google Shape;133;p18"/>
          <p:cNvSpPr txBox="1">
            <a:spLocks noGrp="1"/>
          </p:cNvSpPr>
          <p:nvPr>
            <p:ph type="body" idx="1"/>
          </p:nvPr>
        </p:nvSpPr>
        <p:spPr>
          <a:xfrm>
            <a:off x="723975" y="2912813"/>
            <a:ext cx="1708200" cy="11739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4" name="Google Shape;134;p18"/>
          <p:cNvSpPr txBox="1">
            <a:spLocks noGrp="1"/>
          </p:cNvSpPr>
          <p:nvPr>
            <p:ph type="title" idx="2"/>
          </p:nvPr>
        </p:nvSpPr>
        <p:spPr>
          <a:xfrm>
            <a:off x="706265" y="2388838"/>
            <a:ext cx="1725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135" name="Google Shape;135;p18"/>
          <p:cNvSpPr txBox="1">
            <a:spLocks noGrp="1"/>
          </p:cNvSpPr>
          <p:nvPr>
            <p:ph type="body" idx="3"/>
          </p:nvPr>
        </p:nvSpPr>
        <p:spPr>
          <a:xfrm>
            <a:off x="6694200" y="2912813"/>
            <a:ext cx="1708200" cy="1173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6" name="Google Shape;136;p18"/>
          <p:cNvSpPr txBox="1">
            <a:spLocks noGrp="1"/>
          </p:cNvSpPr>
          <p:nvPr>
            <p:ph type="title" idx="4"/>
          </p:nvPr>
        </p:nvSpPr>
        <p:spPr>
          <a:xfrm>
            <a:off x="6694190" y="2388838"/>
            <a:ext cx="1725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None/>
              <a:defRPr sz="2100">
                <a:solidFill>
                  <a:schemeClr val="accent5"/>
                </a:solidFill>
              </a:defRPr>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37"/>
        <p:cNvGrpSpPr/>
        <p:nvPr/>
      </p:nvGrpSpPr>
      <p:grpSpPr>
        <a:xfrm>
          <a:off x="0" y="0"/>
          <a:ext cx="0" cy="0"/>
          <a:chOff x="0" y="0"/>
          <a:chExt cx="0" cy="0"/>
        </a:xfrm>
      </p:grpSpPr>
      <p:sp>
        <p:nvSpPr>
          <p:cNvPr id="138" name="Google Shape;138;p19"/>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txBox="1">
            <a:spLocks noGrp="1"/>
          </p:cNvSpPr>
          <p:nvPr>
            <p:ph type="body" idx="1"/>
          </p:nvPr>
        </p:nvSpPr>
        <p:spPr>
          <a:xfrm>
            <a:off x="746625"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0" name="Google Shape;140;p19"/>
          <p:cNvSpPr txBox="1">
            <a:spLocks noGrp="1"/>
          </p:cNvSpPr>
          <p:nvPr>
            <p:ph type="title"/>
          </p:nvPr>
        </p:nvSpPr>
        <p:spPr>
          <a:xfrm>
            <a:off x="723975"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41" name="Google Shape;141;p19"/>
          <p:cNvSpPr txBox="1">
            <a:spLocks noGrp="1"/>
          </p:cNvSpPr>
          <p:nvPr>
            <p:ph type="title" idx="2"/>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42" name="Google Shape;142;p19"/>
          <p:cNvSpPr txBox="1">
            <a:spLocks noGrp="1"/>
          </p:cNvSpPr>
          <p:nvPr>
            <p:ph type="body" idx="3"/>
          </p:nvPr>
        </p:nvSpPr>
        <p:spPr>
          <a:xfrm>
            <a:off x="351946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3" name="Google Shape;143;p19"/>
          <p:cNvSpPr txBox="1">
            <a:spLocks noGrp="1"/>
          </p:cNvSpPr>
          <p:nvPr>
            <p:ph type="title" idx="4"/>
          </p:nvPr>
        </p:nvSpPr>
        <p:spPr>
          <a:xfrm>
            <a:off x="349681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44" name="Google Shape;144;p19"/>
          <p:cNvSpPr txBox="1">
            <a:spLocks noGrp="1"/>
          </p:cNvSpPr>
          <p:nvPr>
            <p:ph type="body" idx="5"/>
          </p:nvPr>
        </p:nvSpPr>
        <p:spPr>
          <a:xfrm>
            <a:off x="6235208" y="1918350"/>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5" name="Google Shape;145;p19"/>
          <p:cNvSpPr txBox="1">
            <a:spLocks noGrp="1"/>
          </p:cNvSpPr>
          <p:nvPr>
            <p:ph type="title" idx="6"/>
          </p:nvPr>
        </p:nvSpPr>
        <p:spPr>
          <a:xfrm>
            <a:off x="6212558" y="1394375"/>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46" name="Google Shape;146;p19"/>
          <p:cNvSpPr txBox="1">
            <a:spLocks noGrp="1"/>
          </p:cNvSpPr>
          <p:nvPr>
            <p:ph type="body" idx="7"/>
          </p:nvPr>
        </p:nvSpPr>
        <p:spPr>
          <a:xfrm>
            <a:off x="746625"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7" name="Google Shape;147;p19"/>
          <p:cNvSpPr txBox="1">
            <a:spLocks noGrp="1"/>
          </p:cNvSpPr>
          <p:nvPr>
            <p:ph type="title" idx="8"/>
          </p:nvPr>
        </p:nvSpPr>
        <p:spPr>
          <a:xfrm>
            <a:off x="723975"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48" name="Google Shape;148;p19"/>
          <p:cNvSpPr txBox="1">
            <a:spLocks noGrp="1"/>
          </p:cNvSpPr>
          <p:nvPr>
            <p:ph type="body" idx="9"/>
          </p:nvPr>
        </p:nvSpPr>
        <p:spPr>
          <a:xfrm>
            <a:off x="351946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49" name="Google Shape;149;p19"/>
          <p:cNvSpPr txBox="1">
            <a:spLocks noGrp="1"/>
          </p:cNvSpPr>
          <p:nvPr>
            <p:ph type="title" idx="13"/>
          </p:nvPr>
        </p:nvSpPr>
        <p:spPr>
          <a:xfrm>
            <a:off x="349681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50" name="Google Shape;150;p19"/>
          <p:cNvSpPr txBox="1">
            <a:spLocks noGrp="1"/>
          </p:cNvSpPr>
          <p:nvPr>
            <p:ph type="body" idx="14"/>
          </p:nvPr>
        </p:nvSpPr>
        <p:spPr>
          <a:xfrm>
            <a:off x="6235208" y="3616225"/>
            <a:ext cx="2184900" cy="1173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04800" algn="ctr" rtl="0">
              <a:spcBef>
                <a:spcPts val="1600"/>
              </a:spcBef>
              <a:spcAft>
                <a:spcPts val="0"/>
              </a:spcAft>
              <a:buSzPts val="1200"/>
              <a:buChar char="○"/>
              <a:defRPr sz="1200"/>
            </a:lvl2pPr>
            <a:lvl3pPr marL="1371600" lvl="2" indent="-304800" algn="ctr" rtl="0">
              <a:spcBef>
                <a:spcPts val="1600"/>
              </a:spcBef>
              <a:spcAft>
                <a:spcPts val="0"/>
              </a:spcAft>
              <a:buSzPts val="1200"/>
              <a:buChar char="■"/>
              <a:defRPr sz="1200"/>
            </a:lvl3pPr>
            <a:lvl4pPr marL="1828800" lvl="3" indent="-304800" algn="ctr" rtl="0">
              <a:spcBef>
                <a:spcPts val="1600"/>
              </a:spcBef>
              <a:spcAft>
                <a:spcPts val="0"/>
              </a:spcAft>
              <a:buSzPts val="1200"/>
              <a:buChar char="●"/>
              <a:defRPr sz="1200"/>
            </a:lvl4pPr>
            <a:lvl5pPr marL="2286000" lvl="4" indent="-304800" algn="ctr" rtl="0">
              <a:spcBef>
                <a:spcPts val="1600"/>
              </a:spcBef>
              <a:spcAft>
                <a:spcPts val="0"/>
              </a:spcAft>
              <a:buSzPts val="1200"/>
              <a:buChar char="○"/>
              <a:defRPr sz="1200"/>
            </a:lvl5pPr>
            <a:lvl6pPr marL="2743200" lvl="5" indent="-304800" algn="ctr" rtl="0">
              <a:spcBef>
                <a:spcPts val="1600"/>
              </a:spcBef>
              <a:spcAft>
                <a:spcPts val="0"/>
              </a:spcAft>
              <a:buSzPts val="1200"/>
              <a:buChar char="■"/>
              <a:defRPr sz="1200"/>
            </a:lvl6pPr>
            <a:lvl7pPr marL="3200400" lvl="6" indent="-304800" algn="ctr" rtl="0">
              <a:spcBef>
                <a:spcPts val="1600"/>
              </a:spcBef>
              <a:spcAft>
                <a:spcPts val="0"/>
              </a:spcAft>
              <a:buSzPts val="1200"/>
              <a:buChar char="●"/>
              <a:defRPr sz="1200"/>
            </a:lvl7pPr>
            <a:lvl8pPr marL="3657600" lvl="7" indent="-304800" algn="ctr" rtl="0">
              <a:spcBef>
                <a:spcPts val="1600"/>
              </a:spcBef>
              <a:spcAft>
                <a:spcPts val="0"/>
              </a:spcAft>
              <a:buSzPts val="1200"/>
              <a:buChar char="○"/>
              <a:defRPr sz="1200"/>
            </a:lvl8pPr>
            <a:lvl9pPr marL="4114800" lvl="8" indent="-304800" algn="ctr" rtl="0">
              <a:spcBef>
                <a:spcPts val="1600"/>
              </a:spcBef>
              <a:spcAft>
                <a:spcPts val="1600"/>
              </a:spcAft>
              <a:buSzPts val="1200"/>
              <a:buChar char="■"/>
              <a:defRPr sz="1200"/>
            </a:lvl9pPr>
          </a:lstStyle>
          <a:p>
            <a:endParaRPr/>
          </a:p>
        </p:txBody>
      </p:sp>
      <p:sp>
        <p:nvSpPr>
          <p:cNvPr id="151" name="Google Shape;151;p19"/>
          <p:cNvSpPr txBox="1">
            <a:spLocks noGrp="1"/>
          </p:cNvSpPr>
          <p:nvPr>
            <p:ph type="title" idx="15"/>
          </p:nvPr>
        </p:nvSpPr>
        <p:spPr>
          <a:xfrm>
            <a:off x="6212558" y="3092250"/>
            <a:ext cx="220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600"/>
              <a:buNone/>
              <a:defRPr sz="2100">
                <a:solidFill>
                  <a:schemeClr val="accent5"/>
                </a:solidFill>
              </a:defRPr>
            </a:lvl1pPr>
            <a:lvl2pPr lvl="1" algn="ctr" rtl="0">
              <a:spcBef>
                <a:spcPts val="0"/>
              </a:spcBef>
              <a:spcAft>
                <a:spcPts val="0"/>
              </a:spcAft>
              <a:buClr>
                <a:schemeClr val="accent3"/>
              </a:buClr>
              <a:buSzPts val="1600"/>
              <a:buNone/>
              <a:defRPr sz="1600">
                <a:solidFill>
                  <a:schemeClr val="accent3"/>
                </a:solidFill>
              </a:defRPr>
            </a:lvl2pPr>
            <a:lvl3pPr lvl="2" algn="ctr" rtl="0">
              <a:spcBef>
                <a:spcPts val="0"/>
              </a:spcBef>
              <a:spcAft>
                <a:spcPts val="0"/>
              </a:spcAft>
              <a:buClr>
                <a:schemeClr val="accent3"/>
              </a:buClr>
              <a:buSzPts val="1600"/>
              <a:buNone/>
              <a:defRPr sz="1600">
                <a:solidFill>
                  <a:schemeClr val="accent3"/>
                </a:solidFill>
              </a:defRPr>
            </a:lvl3pPr>
            <a:lvl4pPr lvl="3" algn="ctr" rtl="0">
              <a:spcBef>
                <a:spcPts val="0"/>
              </a:spcBef>
              <a:spcAft>
                <a:spcPts val="0"/>
              </a:spcAft>
              <a:buClr>
                <a:schemeClr val="accent3"/>
              </a:buClr>
              <a:buSzPts val="1600"/>
              <a:buNone/>
              <a:defRPr sz="1600">
                <a:solidFill>
                  <a:schemeClr val="accent3"/>
                </a:solidFill>
              </a:defRPr>
            </a:lvl4pPr>
            <a:lvl5pPr lvl="4" algn="ctr" rtl="0">
              <a:spcBef>
                <a:spcPts val="0"/>
              </a:spcBef>
              <a:spcAft>
                <a:spcPts val="0"/>
              </a:spcAft>
              <a:buClr>
                <a:schemeClr val="accent3"/>
              </a:buClr>
              <a:buSzPts val="1600"/>
              <a:buNone/>
              <a:defRPr sz="1600">
                <a:solidFill>
                  <a:schemeClr val="accent3"/>
                </a:solidFill>
              </a:defRPr>
            </a:lvl5pPr>
            <a:lvl6pPr lvl="5" algn="ctr" rtl="0">
              <a:spcBef>
                <a:spcPts val="0"/>
              </a:spcBef>
              <a:spcAft>
                <a:spcPts val="0"/>
              </a:spcAft>
              <a:buClr>
                <a:schemeClr val="accent3"/>
              </a:buClr>
              <a:buSzPts val="1600"/>
              <a:buNone/>
              <a:defRPr sz="1600">
                <a:solidFill>
                  <a:schemeClr val="accent3"/>
                </a:solidFill>
              </a:defRPr>
            </a:lvl6pPr>
            <a:lvl7pPr lvl="6" algn="ctr" rtl="0">
              <a:spcBef>
                <a:spcPts val="0"/>
              </a:spcBef>
              <a:spcAft>
                <a:spcPts val="0"/>
              </a:spcAft>
              <a:buClr>
                <a:schemeClr val="accent3"/>
              </a:buClr>
              <a:buSzPts val="1600"/>
              <a:buNone/>
              <a:defRPr sz="1600">
                <a:solidFill>
                  <a:schemeClr val="accent3"/>
                </a:solidFill>
              </a:defRPr>
            </a:lvl7pPr>
            <a:lvl8pPr lvl="7" algn="ctr" rtl="0">
              <a:spcBef>
                <a:spcPts val="0"/>
              </a:spcBef>
              <a:spcAft>
                <a:spcPts val="0"/>
              </a:spcAft>
              <a:buClr>
                <a:schemeClr val="accent3"/>
              </a:buClr>
              <a:buSzPts val="1600"/>
              <a:buNone/>
              <a:defRPr sz="1600">
                <a:solidFill>
                  <a:schemeClr val="accent3"/>
                </a:solidFill>
              </a:defRPr>
            </a:lvl8pPr>
            <a:lvl9pPr lvl="8" algn="ctr" rtl="0">
              <a:spcBef>
                <a:spcPts val="0"/>
              </a:spcBef>
              <a:spcAft>
                <a:spcPts val="0"/>
              </a:spcAft>
              <a:buClr>
                <a:schemeClr val="accent3"/>
              </a:buClr>
              <a:buSzPts val="1600"/>
              <a:buNone/>
              <a:defRPr sz="1600">
                <a:solidFill>
                  <a:schemeClr val="accent3"/>
                </a:solidFill>
              </a:defRPr>
            </a:lvl9pPr>
          </a:lstStyle>
          <a:p>
            <a:endParaRPr/>
          </a:p>
        </p:txBody>
      </p:sp>
      <p:sp>
        <p:nvSpPr>
          <p:cNvPr id="152" name="Google Shape;152;p19"/>
          <p:cNvSpPr/>
          <p:nvPr/>
        </p:nvSpPr>
        <p:spPr>
          <a:xfrm rot="5400000">
            <a:off x="-849762" y="394200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&lt;</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154"/>
        <p:cNvGrpSpPr/>
        <p:nvPr/>
      </p:nvGrpSpPr>
      <p:grpSpPr>
        <a:xfrm>
          <a:off x="0" y="0"/>
          <a:ext cx="0" cy="0"/>
          <a:chOff x="0" y="0"/>
          <a:chExt cx="0" cy="0"/>
        </a:xfrm>
      </p:grpSpPr>
      <p:sp>
        <p:nvSpPr>
          <p:cNvPr id="155" name="Google Shape;155;p20"/>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57" name="Google Shape;157;p20"/>
          <p:cNvSpPr/>
          <p:nvPr/>
        </p:nvSpPr>
        <p:spPr>
          <a:xfrm rot="10800000">
            <a:off x="0" y="4429375"/>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rot="5400000">
            <a:off x="8459538" y="332425"/>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0" y="2305050"/>
            <a:ext cx="5181600" cy="24384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3975" y="2856900"/>
            <a:ext cx="4457700" cy="841800"/>
          </a:xfrm>
          <a:prstGeom prst="rect">
            <a:avLst/>
          </a:prstGeom>
        </p:spPr>
        <p:txBody>
          <a:bodyPr spcFirstLastPara="1" wrap="square" lIns="91425" tIns="91425" rIns="91425" bIns="91425" anchor="ctr" anchorCtr="0">
            <a:noAutofit/>
          </a:bodyPr>
          <a:lstStyle>
            <a:lvl1pPr lvl="0">
              <a:spcBef>
                <a:spcPts val="0"/>
              </a:spcBef>
              <a:spcAft>
                <a:spcPts val="0"/>
              </a:spcAft>
              <a:buClr>
                <a:srgbClr val="000000"/>
              </a:buClr>
              <a:buSzPts val="2700"/>
              <a:buNone/>
              <a:defRPr>
                <a:solidFill>
                  <a:srgbClr val="FFFFFF"/>
                </a:solidFill>
              </a:defRPr>
            </a:lvl1pPr>
            <a:lvl2pPr lvl="1" algn="r">
              <a:spcBef>
                <a:spcPts val="0"/>
              </a:spcBef>
              <a:spcAft>
                <a:spcPts val="0"/>
              </a:spcAft>
              <a:buSzPts val="3600"/>
              <a:buNone/>
              <a:defRPr sz="3600"/>
            </a:lvl2pPr>
            <a:lvl3pPr lvl="2" algn="r">
              <a:spcBef>
                <a:spcPts val="0"/>
              </a:spcBef>
              <a:spcAft>
                <a:spcPts val="0"/>
              </a:spcAft>
              <a:buSzPts val="3600"/>
              <a:buNone/>
              <a:defRPr sz="3600"/>
            </a:lvl3pPr>
            <a:lvl4pPr lvl="3" algn="r">
              <a:spcBef>
                <a:spcPts val="0"/>
              </a:spcBef>
              <a:spcAft>
                <a:spcPts val="0"/>
              </a:spcAft>
              <a:buSzPts val="3600"/>
              <a:buNone/>
              <a:defRPr sz="3600"/>
            </a:lvl4pPr>
            <a:lvl5pPr lvl="4" algn="r">
              <a:spcBef>
                <a:spcPts val="0"/>
              </a:spcBef>
              <a:spcAft>
                <a:spcPts val="0"/>
              </a:spcAft>
              <a:buSzPts val="3600"/>
              <a:buNone/>
              <a:defRPr sz="3600"/>
            </a:lvl5pPr>
            <a:lvl6pPr lvl="5" algn="r">
              <a:spcBef>
                <a:spcPts val="0"/>
              </a:spcBef>
              <a:spcAft>
                <a:spcPts val="0"/>
              </a:spcAft>
              <a:buSzPts val="3600"/>
              <a:buNone/>
              <a:defRPr sz="3600"/>
            </a:lvl6pPr>
            <a:lvl7pPr lvl="6" algn="r">
              <a:spcBef>
                <a:spcPts val="0"/>
              </a:spcBef>
              <a:spcAft>
                <a:spcPts val="0"/>
              </a:spcAft>
              <a:buSzPts val="3600"/>
              <a:buNone/>
              <a:defRPr sz="3600"/>
            </a:lvl7pPr>
            <a:lvl8pPr lvl="7" algn="r">
              <a:spcBef>
                <a:spcPts val="0"/>
              </a:spcBef>
              <a:spcAft>
                <a:spcPts val="0"/>
              </a:spcAft>
              <a:buSzPts val="3600"/>
              <a:buNone/>
              <a:defRPr sz="3600"/>
            </a:lvl8pPr>
            <a:lvl9pPr lvl="8" algn="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3"/>
          <p:cNvSpPr txBox="1">
            <a:spLocks noGrp="1"/>
          </p:cNvSpPr>
          <p:nvPr>
            <p:ph type="subTitle" idx="1"/>
          </p:nvPr>
        </p:nvSpPr>
        <p:spPr>
          <a:xfrm>
            <a:off x="723975" y="3512700"/>
            <a:ext cx="2822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700"/>
              <a:buFont typeface="Montserrat Medium"/>
              <a:buNone/>
              <a:defRPr sz="1600">
                <a:solidFill>
                  <a:srgbClr val="FFFFFF"/>
                </a:solidFill>
                <a:latin typeface="Montserrat Medium"/>
                <a:ea typeface="Montserrat Medium"/>
                <a:cs typeface="Montserrat Medium"/>
                <a:sym typeface="Montserrat Medium"/>
              </a:defRPr>
            </a:lvl1pPr>
            <a:lvl2pPr lvl="1"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rtl="0">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21" name="Google Shape;21;p3"/>
          <p:cNvSpPr/>
          <p:nvPr/>
        </p:nvSpPr>
        <p:spPr>
          <a:xfrm rot="10800000">
            <a:off x="3871838" y="442228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8329200" y="143238"/>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59"/>
        <p:cNvGrpSpPr/>
        <p:nvPr/>
      </p:nvGrpSpPr>
      <p:grpSpPr>
        <a:xfrm>
          <a:off x="0" y="0"/>
          <a:ext cx="0" cy="0"/>
          <a:chOff x="0" y="0"/>
          <a:chExt cx="0" cy="0"/>
        </a:xfrm>
      </p:grpSpPr>
      <p:sp>
        <p:nvSpPr>
          <p:cNvPr id="160" name="Google Shape;160;p21"/>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62" name="Google Shape;162;p21"/>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rot="10800000">
            <a:off x="-12" y="4791600"/>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7_1">
    <p:spTree>
      <p:nvGrpSpPr>
        <p:cNvPr id="1" name="Shape 164"/>
        <p:cNvGrpSpPr/>
        <p:nvPr/>
      </p:nvGrpSpPr>
      <p:grpSpPr>
        <a:xfrm>
          <a:off x="0" y="0"/>
          <a:ext cx="0" cy="0"/>
          <a:chOff x="0" y="0"/>
          <a:chExt cx="0" cy="0"/>
        </a:xfrm>
      </p:grpSpPr>
      <p:sp>
        <p:nvSpPr>
          <p:cNvPr id="165" name="Google Shape;165;p22"/>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67" name="Google Shape;167;p22"/>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rot="5400000">
            <a:off x="8328300" y="143125"/>
            <a:ext cx="10077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7_1_1">
    <p:spTree>
      <p:nvGrpSpPr>
        <p:cNvPr id="1" name="Shape 169"/>
        <p:cNvGrpSpPr/>
        <p:nvPr/>
      </p:nvGrpSpPr>
      <p:grpSpPr>
        <a:xfrm>
          <a:off x="0" y="0"/>
          <a:ext cx="0" cy="0"/>
          <a:chOff x="0" y="0"/>
          <a:chExt cx="0" cy="0"/>
        </a:xfrm>
      </p:grpSpPr>
      <p:sp>
        <p:nvSpPr>
          <p:cNvPr id="170" name="Google Shape;170;p23"/>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72" name="Google Shape;172;p23"/>
          <p:cNvSpPr/>
          <p:nvPr/>
        </p:nvSpPr>
        <p:spPr>
          <a:xfrm rot="5400000">
            <a:off x="-667050" y="3755250"/>
            <a:ext cx="20553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rot="10800000">
            <a:off x="8126988" y="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7_1_1_1">
    <p:spTree>
      <p:nvGrpSpPr>
        <p:cNvPr id="1" name="Shape 174"/>
        <p:cNvGrpSpPr/>
        <p:nvPr/>
      </p:nvGrpSpPr>
      <p:grpSpPr>
        <a:xfrm>
          <a:off x="0" y="0"/>
          <a:ext cx="0" cy="0"/>
          <a:chOff x="0" y="0"/>
          <a:chExt cx="0" cy="0"/>
        </a:xfrm>
      </p:grpSpPr>
      <p:sp>
        <p:nvSpPr>
          <p:cNvPr id="175" name="Google Shape;175;p24"/>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txBox="1">
            <a:spLocks noGrp="1"/>
          </p:cNvSpPr>
          <p:nvPr>
            <p:ph type="subTitle" idx="1"/>
          </p:nvPr>
        </p:nvSpPr>
        <p:spPr>
          <a:xfrm>
            <a:off x="5056193" y="2227150"/>
            <a:ext cx="3363900" cy="1659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77" name="Google Shape;177;p24"/>
          <p:cNvSpPr txBox="1">
            <a:spLocks noGrp="1"/>
          </p:cNvSpPr>
          <p:nvPr>
            <p:ph type="title"/>
          </p:nvPr>
        </p:nvSpPr>
        <p:spPr>
          <a:xfrm>
            <a:off x="5045100" y="1654450"/>
            <a:ext cx="3363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a:solidFill>
                  <a:srgbClr val="324A00"/>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78" name="Google Shape;178;p24"/>
          <p:cNvSpPr/>
          <p:nvPr/>
        </p:nvSpPr>
        <p:spPr>
          <a:xfrm rot="5400000">
            <a:off x="-332562" y="4459050"/>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
  <p:cSld name="CUSTOM_8">
    <p:spTree>
      <p:nvGrpSpPr>
        <p:cNvPr id="1" name="Shape 180"/>
        <p:cNvGrpSpPr/>
        <p:nvPr/>
      </p:nvGrpSpPr>
      <p:grpSpPr>
        <a:xfrm>
          <a:off x="0" y="0"/>
          <a:ext cx="0" cy="0"/>
          <a:chOff x="0" y="0"/>
          <a:chExt cx="0" cy="0"/>
        </a:xfrm>
      </p:grpSpPr>
      <p:sp>
        <p:nvSpPr>
          <p:cNvPr id="181" name="Google Shape;181;p25"/>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83" name="Google Shape;183;p25"/>
          <p:cNvSpPr txBox="1">
            <a:spLocks noGrp="1"/>
          </p:cNvSpPr>
          <p:nvPr>
            <p:ph type="title" idx="2"/>
          </p:nvPr>
        </p:nvSpPr>
        <p:spPr>
          <a:xfrm>
            <a:off x="723900" y="2265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84" name="Google Shape;184;p25"/>
          <p:cNvSpPr txBox="1">
            <a:spLocks noGrp="1"/>
          </p:cNvSpPr>
          <p:nvPr>
            <p:ph type="title" idx="3"/>
          </p:nvPr>
        </p:nvSpPr>
        <p:spPr>
          <a:xfrm>
            <a:off x="723900" y="26504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85" name="Google Shape;185;p25"/>
          <p:cNvSpPr txBox="1">
            <a:spLocks noGrp="1"/>
          </p:cNvSpPr>
          <p:nvPr>
            <p:ph type="title" idx="4" hasCustomPrompt="1"/>
          </p:nvPr>
        </p:nvSpPr>
        <p:spPr>
          <a:xfrm>
            <a:off x="723900" y="18342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6" name="Google Shape;186;p25"/>
          <p:cNvSpPr txBox="1">
            <a:spLocks noGrp="1"/>
          </p:cNvSpPr>
          <p:nvPr>
            <p:ph type="title" idx="5"/>
          </p:nvPr>
        </p:nvSpPr>
        <p:spPr>
          <a:xfrm>
            <a:off x="3360386" y="18515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87" name="Google Shape;187;p25"/>
          <p:cNvSpPr txBox="1">
            <a:spLocks noGrp="1"/>
          </p:cNvSpPr>
          <p:nvPr>
            <p:ph type="title" idx="6"/>
          </p:nvPr>
        </p:nvSpPr>
        <p:spPr>
          <a:xfrm>
            <a:off x="3360386" y="22365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88" name="Google Shape;188;p25"/>
          <p:cNvSpPr txBox="1">
            <a:spLocks noGrp="1"/>
          </p:cNvSpPr>
          <p:nvPr>
            <p:ph type="title" idx="7" hasCustomPrompt="1"/>
          </p:nvPr>
        </p:nvSpPr>
        <p:spPr>
          <a:xfrm>
            <a:off x="3360386" y="142032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9" name="Google Shape;189;p25"/>
          <p:cNvSpPr txBox="1">
            <a:spLocks noGrp="1"/>
          </p:cNvSpPr>
          <p:nvPr>
            <p:ph type="title" idx="8"/>
          </p:nvPr>
        </p:nvSpPr>
        <p:spPr>
          <a:xfrm>
            <a:off x="5996872" y="150842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rgbClr val="324A00"/>
              </a:buClr>
              <a:buSzPts val="1800"/>
              <a:buNone/>
              <a:defRPr sz="1800">
                <a:solidFill>
                  <a:srgbClr val="324A00"/>
                </a:solidFill>
              </a:defRPr>
            </a:lvl2pPr>
            <a:lvl3pPr lvl="2" rtl="0">
              <a:spcBef>
                <a:spcPts val="0"/>
              </a:spcBef>
              <a:spcAft>
                <a:spcPts val="0"/>
              </a:spcAft>
              <a:buClr>
                <a:srgbClr val="324A00"/>
              </a:buClr>
              <a:buSzPts val="1800"/>
              <a:buNone/>
              <a:defRPr sz="1800">
                <a:solidFill>
                  <a:srgbClr val="324A00"/>
                </a:solidFill>
              </a:defRPr>
            </a:lvl3pPr>
            <a:lvl4pPr lvl="3" rtl="0">
              <a:spcBef>
                <a:spcPts val="0"/>
              </a:spcBef>
              <a:spcAft>
                <a:spcPts val="0"/>
              </a:spcAft>
              <a:buClr>
                <a:srgbClr val="324A00"/>
              </a:buClr>
              <a:buSzPts val="1800"/>
              <a:buNone/>
              <a:defRPr sz="1800">
                <a:solidFill>
                  <a:srgbClr val="324A00"/>
                </a:solidFill>
              </a:defRPr>
            </a:lvl4pPr>
            <a:lvl5pPr lvl="4" rtl="0">
              <a:spcBef>
                <a:spcPts val="0"/>
              </a:spcBef>
              <a:spcAft>
                <a:spcPts val="0"/>
              </a:spcAft>
              <a:buClr>
                <a:srgbClr val="324A00"/>
              </a:buClr>
              <a:buSzPts val="1800"/>
              <a:buNone/>
              <a:defRPr sz="1800">
                <a:solidFill>
                  <a:srgbClr val="324A00"/>
                </a:solidFill>
              </a:defRPr>
            </a:lvl5pPr>
            <a:lvl6pPr lvl="5" rtl="0">
              <a:spcBef>
                <a:spcPts val="0"/>
              </a:spcBef>
              <a:spcAft>
                <a:spcPts val="0"/>
              </a:spcAft>
              <a:buClr>
                <a:srgbClr val="324A00"/>
              </a:buClr>
              <a:buSzPts val="1800"/>
              <a:buNone/>
              <a:defRPr sz="1800">
                <a:solidFill>
                  <a:srgbClr val="324A00"/>
                </a:solidFill>
              </a:defRPr>
            </a:lvl6pPr>
            <a:lvl7pPr lvl="6" rtl="0">
              <a:spcBef>
                <a:spcPts val="0"/>
              </a:spcBef>
              <a:spcAft>
                <a:spcPts val="0"/>
              </a:spcAft>
              <a:buClr>
                <a:srgbClr val="324A00"/>
              </a:buClr>
              <a:buSzPts val="1800"/>
              <a:buNone/>
              <a:defRPr sz="1800">
                <a:solidFill>
                  <a:srgbClr val="324A00"/>
                </a:solidFill>
              </a:defRPr>
            </a:lvl7pPr>
            <a:lvl8pPr lvl="7" rtl="0">
              <a:spcBef>
                <a:spcPts val="0"/>
              </a:spcBef>
              <a:spcAft>
                <a:spcPts val="0"/>
              </a:spcAft>
              <a:buClr>
                <a:srgbClr val="324A00"/>
              </a:buClr>
              <a:buSzPts val="1800"/>
              <a:buNone/>
              <a:defRPr sz="1800">
                <a:solidFill>
                  <a:srgbClr val="324A00"/>
                </a:solidFill>
              </a:defRPr>
            </a:lvl8pPr>
            <a:lvl9pPr lvl="8" rtl="0">
              <a:spcBef>
                <a:spcPts val="0"/>
              </a:spcBef>
              <a:spcAft>
                <a:spcPts val="0"/>
              </a:spcAft>
              <a:buClr>
                <a:srgbClr val="324A00"/>
              </a:buClr>
              <a:buSzPts val="1800"/>
              <a:buNone/>
              <a:defRPr sz="1800">
                <a:solidFill>
                  <a:srgbClr val="324A00"/>
                </a:solidFill>
              </a:defRPr>
            </a:lvl9pPr>
          </a:lstStyle>
          <a:p>
            <a:endParaRPr/>
          </a:p>
        </p:txBody>
      </p:sp>
      <p:sp>
        <p:nvSpPr>
          <p:cNvPr id="190" name="Google Shape;190;p25"/>
          <p:cNvSpPr txBox="1">
            <a:spLocks noGrp="1"/>
          </p:cNvSpPr>
          <p:nvPr>
            <p:ph type="title" idx="9"/>
          </p:nvPr>
        </p:nvSpPr>
        <p:spPr>
          <a:xfrm>
            <a:off x="5996872" y="1893375"/>
            <a:ext cx="2423100" cy="58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91" name="Google Shape;191;p25"/>
          <p:cNvSpPr txBox="1">
            <a:spLocks noGrp="1"/>
          </p:cNvSpPr>
          <p:nvPr>
            <p:ph type="title" idx="13" hasCustomPrompt="1"/>
          </p:nvPr>
        </p:nvSpPr>
        <p:spPr>
          <a:xfrm>
            <a:off x="5996872" y="1077175"/>
            <a:ext cx="24231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None/>
              <a:defRPr sz="46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
  <p:cSld name="CUSTOM_8_1">
    <p:spTree>
      <p:nvGrpSpPr>
        <p:cNvPr id="1" name="Shape 192"/>
        <p:cNvGrpSpPr/>
        <p:nvPr/>
      </p:nvGrpSpPr>
      <p:grpSpPr>
        <a:xfrm>
          <a:off x="0" y="0"/>
          <a:ext cx="0" cy="0"/>
          <a:chOff x="0" y="0"/>
          <a:chExt cx="0" cy="0"/>
        </a:xfrm>
      </p:grpSpPr>
      <p:sp>
        <p:nvSpPr>
          <p:cNvPr id="193" name="Google Shape;193;p26"/>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195" name="Google Shape;195;p26"/>
          <p:cNvSpPr txBox="1">
            <a:spLocks noGrp="1"/>
          </p:cNvSpPr>
          <p:nvPr>
            <p:ph type="title" idx="2"/>
          </p:nvPr>
        </p:nvSpPr>
        <p:spPr>
          <a:xfrm>
            <a:off x="1969563" y="152593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96" name="Google Shape;196;p26"/>
          <p:cNvSpPr txBox="1">
            <a:spLocks noGrp="1"/>
          </p:cNvSpPr>
          <p:nvPr>
            <p:ph type="title" idx="3"/>
          </p:nvPr>
        </p:nvSpPr>
        <p:spPr>
          <a:xfrm>
            <a:off x="1969562" y="1854750"/>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97" name="Google Shape;197;p26"/>
          <p:cNvSpPr txBox="1">
            <a:spLocks noGrp="1"/>
          </p:cNvSpPr>
          <p:nvPr>
            <p:ph type="title" idx="4"/>
          </p:nvPr>
        </p:nvSpPr>
        <p:spPr>
          <a:xfrm>
            <a:off x="1969564"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198" name="Google Shape;198;p26"/>
          <p:cNvSpPr txBox="1">
            <a:spLocks noGrp="1"/>
          </p:cNvSpPr>
          <p:nvPr>
            <p:ph type="title" idx="5"/>
          </p:nvPr>
        </p:nvSpPr>
        <p:spPr>
          <a:xfrm>
            <a:off x="1969563"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199" name="Google Shape;199;p26"/>
          <p:cNvSpPr txBox="1">
            <a:spLocks noGrp="1"/>
          </p:cNvSpPr>
          <p:nvPr>
            <p:ph type="title" idx="6"/>
          </p:nvPr>
        </p:nvSpPr>
        <p:spPr>
          <a:xfrm>
            <a:off x="5796913" y="1525926"/>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00" name="Google Shape;200;p26"/>
          <p:cNvSpPr txBox="1">
            <a:spLocks noGrp="1"/>
          </p:cNvSpPr>
          <p:nvPr>
            <p:ph type="title" idx="7"/>
          </p:nvPr>
        </p:nvSpPr>
        <p:spPr>
          <a:xfrm>
            <a:off x="5796914" y="1854738"/>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01" name="Google Shape;201;p26"/>
          <p:cNvSpPr txBox="1">
            <a:spLocks noGrp="1"/>
          </p:cNvSpPr>
          <p:nvPr>
            <p:ph type="title" idx="8"/>
          </p:nvPr>
        </p:nvSpPr>
        <p:spPr>
          <a:xfrm>
            <a:off x="5854061" y="3300487"/>
            <a:ext cx="2210100" cy="47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chemeClr val="accent5"/>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02" name="Google Shape;202;p26"/>
          <p:cNvSpPr txBox="1">
            <a:spLocks noGrp="1"/>
          </p:cNvSpPr>
          <p:nvPr>
            <p:ph type="title" idx="9"/>
          </p:nvPr>
        </p:nvSpPr>
        <p:spPr>
          <a:xfrm>
            <a:off x="5854062" y="3621075"/>
            <a:ext cx="22101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03" name="Google Shape;203;p26"/>
          <p:cNvSpPr/>
          <p:nvPr/>
        </p:nvSpPr>
        <p:spPr>
          <a:xfrm rot="10800000">
            <a:off x="0" y="479160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rot="5400000">
            <a:off x="7185900" y="123420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205"/>
        <p:cNvGrpSpPr/>
        <p:nvPr/>
      </p:nvGrpSpPr>
      <p:grpSpPr>
        <a:xfrm>
          <a:off x="0" y="0"/>
          <a:ext cx="0" cy="0"/>
          <a:chOff x="0" y="0"/>
          <a:chExt cx="0" cy="0"/>
        </a:xfrm>
      </p:grpSpPr>
      <p:sp>
        <p:nvSpPr>
          <p:cNvPr id="206" name="Google Shape;206;p27"/>
          <p:cNvSpPr/>
          <p:nvPr/>
        </p:nvSpPr>
        <p:spPr>
          <a:xfrm rot="5400000">
            <a:off x="4664400" y="73050"/>
            <a:ext cx="4012800" cy="49464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rot="10800000">
            <a:off x="0" y="4053850"/>
            <a:ext cx="6390300" cy="7068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txBox="1">
            <a:spLocks noGrp="1"/>
          </p:cNvSpPr>
          <p:nvPr>
            <p:ph type="title"/>
          </p:nvPr>
        </p:nvSpPr>
        <p:spPr>
          <a:xfrm>
            <a:off x="4848825" y="706800"/>
            <a:ext cx="3225000" cy="754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3500"/>
              <a:buNone/>
              <a:defRPr sz="6000">
                <a:solidFill>
                  <a:srgbClr val="FFFFFF"/>
                </a:solidFill>
              </a:defRPr>
            </a:lvl1pPr>
            <a:lvl2pPr lvl="1" algn="ctr" rtl="0">
              <a:spcBef>
                <a:spcPts val="0"/>
              </a:spcBef>
              <a:spcAft>
                <a:spcPts val="0"/>
              </a:spcAft>
              <a:buClr>
                <a:srgbClr val="324A00"/>
              </a:buClr>
              <a:buSzPts val="3500"/>
              <a:buNone/>
              <a:defRPr sz="3500">
                <a:solidFill>
                  <a:srgbClr val="324A00"/>
                </a:solidFill>
              </a:defRPr>
            </a:lvl2pPr>
            <a:lvl3pPr lvl="2" algn="ctr" rtl="0">
              <a:spcBef>
                <a:spcPts val="0"/>
              </a:spcBef>
              <a:spcAft>
                <a:spcPts val="0"/>
              </a:spcAft>
              <a:buClr>
                <a:srgbClr val="324A00"/>
              </a:buClr>
              <a:buSzPts val="3500"/>
              <a:buNone/>
              <a:defRPr sz="3500">
                <a:solidFill>
                  <a:srgbClr val="324A00"/>
                </a:solidFill>
              </a:defRPr>
            </a:lvl3pPr>
            <a:lvl4pPr lvl="3" algn="ctr" rtl="0">
              <a:spcBef>
                <a:spcPts val="0"/>
              </a:spcBef>
              <a:spcAft>
                <a:spcPts val="0"/>
              </a:spcAft>
              <a:buClr>
                <a:srgbClr val="324A00"/>
              </a:buClr>
              <a:buSzPts val="3500"/>
              <a:buNone/>
              <a:defRPr sz="3500">
                <a:solidFill>
                  <a:srgbClr val="324A00"/>
                </a:solidFill>
              </a:defRPr>
            </a:lvl4pPr>
            <a:lvl5pPr lvl="4" algn="ctr" rtl="0">
              <a:spcBef>
                <a:spcPts val="0"/>
              </a:spcBef>
              <a:spcAft>
                <a:spcPts val="0"/>
              </a:spcAft>
              <a:buClr>
                <a:srgbClr val="324A00"/>
              </a:buClr>
              <a:buSzPts val="3500"/>
              <a:buNone/>
              <a:defRPr sz="3500">
                <a:solidFill>
                  <a:srgbClr val="324A00"/>
                </a:solidFill>
              </a:defRPr>
            </a:lvl5pPr>
            <a:lvl6pPr lvl="5" algn="ctr" rtl="0">
              <a:spcBef>
                <a:spcPts val="0"/>
              </a:spcBef>
              <a:spcAft>
                <a:spcPts val="0"/>
              </a:spcAft>
              <a:buClr>
                <a:srgbClr val="324A00"/>
              </a:buClr>
              <a:buSzPts val="3500"/>
              <a:buNone/>
              <a:defRPr sz="3500">
                <a:solidFill>
                  <a:srgbClr val="324A00"/>
                </a:solidFill>
              </a:defRPr>
            </a:lvl6pPr>
            <a:lvl7pPr lvl="6" algn="ctr" rtl="0">
              <a:spcBef>
                <a:spcPts val="0"/>
              </a:spcBef>
              <a:spcAft>
                <a:spcPts val="0"/>
              </a:spcAft>
              <a:buClr>
                <a:srgbClr val="324A00"/>
              </a:buClr>
              <a:buSzPts val="3500"/>
              <a:buNone/>
              <a:defRPr sz="3500">
                <a:solidFill>
                  <a:srgbClr val="324A00"/>
                </a:solidFill>
              </a:defRPr>
            </a:lvl7pPr>
            <a:lvl8pPr lvl="7" algn="ctr" rtl="0">
              <a:spcBef>
                <a:spcPts val="0"/>
              </a:spcBef>
              <a:spcAft>
                <a:spcPts val="0"/>
              </a:spcAft>
              <a:buClr>
                <a:srgbClr val="324A00"/>
              </a:buClr>
              <a:buSzPts val="3500"/>
              <a:buNone/>
              <a:defRPr sz="3500">
                <a:solidFill>
                  <a:srgbClr val="324A00"/>
                </a:solidFill>
              </a:defRPr>
            </a:lvl8pPr>
            <a:lvl9pPr lvl="8" algn="ctr" rtl="0">
              <a:spcBef>
                <a:spcPts val="0"/>
              </a:spcBef>
              <a:spcAft>
                <a:spcPts val="0"/>
              </a:spcAft>
              <a:buClr>
                <a:srgbClr val="324A00"/>
              </a:buClr>
              <a:buSzPts val="3500"/>
              <a:buNone/>
              <a:defRPr sz="3500">
                <a:solidFill>
                  <a:srgbClr val="324A00"/>
                </a:solidFill>
              </a:defRPr>
            </a:lvl9pPr>
          </a:lstStyle>
          <a:p>
            <a:endParaRPr/>
          </a:p>
        </p:txBody>
      </p:sp>
      <p:sp>
        <p:nvSpPr>
          <p:cNvPr id="209" name="Google Shape;209;p27"/>
          <p:cNvSpPr txBox="1"/>
          <p:nvPr/>
        </p:nvSpPr>
        <p:spPr>
          <a:xfrm>
            <a:off x="4849000" y="2836800"/>
            <a:ext cx="3857700" cy="66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rgbClr val="FFFFFF"/>
                </a:solidFill>
                <a:latin typeface="Montserrat"/>
                <a:ea typeface="Montserrat"/>
                <a:cs typeface="Montserrat"/>
                <a:sym typeface="Montserrat"/>
              </a:rPr>
              <a:t>CREDITS: This presentation template was created by </a:t>
            </a:r>
            <a:r>
              <a:rPr lang="en" sz="1100" b="1">
                <a:solidFill>
                  <a:srgbClr val="FFFFFF"/>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rgbClr val="FFFFFF"/>
                </a:solidFill>
                <a:latin typeface="Montserrat"/>
                <a:ea typeface="Montserrat"/>
                <a:cs typeface="Montserrat"/>
                <a:sym typeface="Montserrat"/>
              </a:rPr>
              <a:t>, including icons by </a:t>
            </a:r>
            <a:r>
              <a:rPr lang="en" sz="1100" b="1">
                <a:solidFill>
                  <a:srgbClr val="FFFFFF"/>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rgbClr val="FFFFFF"/>
                </a:solidFill>
                <a:latin typeface="Montserrat"/>
                <a:ea typeface="Montserrat"/>
                <a:cs typeface="Montserrat"/>
                <a:sym typeface="Montserrat"/>
              </a:rPr>
              <a:t>, and infographics &amp; images by </a:t>
            </a:r>
            <a:r>
              <a:rPr lang="en" sz="1100" b="1">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100" b="1">
                <a:solidFill>
                  <a:srgbClr val="FFFFFF"/>
                </a:solidFill>
                <a:latin typeface="Montserrat"/>
                <a:ea typeface="Montserrat"/>
                <a:cs typeface="Montserrat"/>
                <a:sym typeface="Montserrat"/>
              </a:rPr>
              <a:t>.</a:t>
            </a:r>
            <a:r>
              <a:rPr lang="en" sz="1100">
                <a:solidFill>
                  <a:srgbClr val="FFFFFF"/>
                </a:solidFill>
                <a:latin typeface="Montserrat"/>
                <a:ea typeface="Montserrat"/>
                <a:cs typeface="Montserrat"/>
                <a:sym typeface="Montserrat"/>
              </a:rPr>
              <a:t> </a:t>
            </a:r>
            <a:endParaRPr sz="1100">
              <a:solidFill>
                <a:srgbClr val="FFFFFF"/>
              </a:solidFill>
              <a:latin typeface="Montserrat"/>
              <a:ea typeface="Montserrat"/>
              <a:cs typeface="Montserrat"/>
              <a:sym typeface="Montserrat"/>
            </a:endParaRPr>
          </a:p>
        </p:txBody>
      </p:sp>
      <p:sp>
        <p:nvSpPr>
          <p:cNvPr id="210" name="Google Shape;210;p27"/>
          <p:cNvSpPr txBox="1">
            <a:spLocks noGrp="1"/>
          </p:cNvSpPr>
          <p:nvPr>
            <p:ph type="title" idx="2"/>
          </p:nvPr>
        </p:nvSpPr>
        <p:spPr>
          <a:xfrm>
            <a:off x="4848825" y="3557675"/>
            <a:ext cx="3571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100">
                <a:solidFill>
                  <a:srgbClr val="FFFFFF"/>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11" name="Google Shape;211;p27"/>
          <p:cNvSpPr txBox="1">
            <a:spLocks noGrp="1"/>
          </p:cNvSpPr>
          <p:nvPr>
            <p:ph type="title" idx="3"/>
          </p:nvPr>
        </p:nvSpPr>
        <p:spPr>
          <a:xfrm>
            <a:off x="4849000" y="1653475"/>
            <a:ext cx="32250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b="0">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2pPr>
            <a:lvl3pPr lvl="2"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3pPr>
            <a:lvl4pPr lvl="3"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4pPr>
            <a:lvl5pPr lvl="4"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5pPr>
            <a:lvl6pPr lvl="5"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6pPr>
            <a:lvl7pPr lvl="6"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7pPr>
            <a:lvl8pPr lvl="7"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8pPr>
            <a:lvl9pPr lvl="8" rtl="0">
              <a:spcBef>
                <a:spcPts val="0"/>
              </a:spcBef>
              <a:spcAft>
                <a:spcPts val="0"/>
              </a:spcAft>
              <a:buClr>
                <a:srgbClr val="000000"/>
              </a:buClr>
              <a:buSzPts val="1400"/>
              <a:buFont typeface="Montserrat"/>
              <a:buNone/>
              <a:defRPr sz="1400">
                <a:solidFill>
                  <a:srgbClr val="000000"/>
                </a:solidFill>
                <a:latin typeface="Montserrat"/>
                <a:ea typeface="Montserrat"/>
                <a:cs typeface="Montserrat"/>
                <a:sym typeface="Montserrat"/>
              </a:defRPr>
            </a:lvl9pPr>
          </a:lstStyle>
          <a:p>
            <a:endParaRPr/>
          </a:p>
        </p:txBody>
      </p:sp>
      <p:sp>
        <p:nvSpPr>
          <p:cNvPr id="212" name="Google Shape;212;p27"/>
          <p:cNvSpPr/>
          <p:nvPr/>
        </p:nvSpPr>
        <p:spPr>
          <a:xfrm rot="10800000">
            <a:off x="7092600" y="3670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xt and two columns">
  <p:cSld name="CUSTOM_9">
    <p:spTree>
      <p:nvGrpSpPr>
        <p:cNvPr id="1" name="Shape 213"/>
        <p:cNvGrpSpPr/>
        <p:nvPr/>
      </p:nvGrpSpPr>
      <p:grpSpPr>
        <a:xfrm>
          <a:off x="0" y="0"/>
          <a:ext cx="0" cy="0"/>
          <a:chOff x="0" y="0"/>
          <a:chExt cx="0" cy="0"/>
        </a:xfrm>
      </p:grpSpPr>
      <p:sp>
        <p:nvSpPr>
          <p:cNvPr id="214" name="Google Shape;214;p28"/>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216" name="Google Shape;216;p28"/>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217" name="Google Shape;217;p28"/>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218" name="Google Shape;218;p28"/>
          <p:cNvSpPr/>
          <p:nvPr/>
        </p:nvSpPr>
        <p:spPr>
          <a:xfrm rot="5400000">
            <a:off x="8276838" y="70050"/>
            <a:ext cx="10077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rot="10800000">
            <a:off x="5960388" y="47916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220"/>
        <p:cNvGrpSpPr/>
        <p:nvPr/>
      </p:nvGrpSpPr>
      <p:grpSpPr>
        <a:xfrm>
          <a:off x="0" y="0"/>
          <a:ext cx="0" cy="0"/>
          <a:chOff x="0" y="0"/>
          <a:chExt cx="0" cy="0"/>
        </a:xfrm>
      </p:grpSpPr>
      <p:sp>
        <p:nvSpPr>
          <p:cNvPr id="221" name="Google Shape;221;p29"/>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rot="5400000">
            <a:off x="8459550" y="332425"/>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rot="5400000">
            <a:off x="-143250" y="4279050"/>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CUSTOM_12_1">
    <p:spTree>
      <p:nvGrpSpPr>
        <p:cNvPr id="1" name="Shape 225"/>
        <p:cNvGrpSpPr/>
        <p:nvPr/>
      </p:nvGrpSpPr>
      <p:grpSpPr>
        <a:xfrm>
          <a:off x="0" y="0"/>
          <a:ext cx="0" cy="0"/>
          <a:chOff x="0" y="0"/>
          <a:chExt cx="0" cy="0"/>
        </a:xfrm>
      </p:grpSpPr>
      <p:sp>
        <p:nvSpPr>
          <p:cNvPr id="226" name="Google Shape;226;p30"/>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0" y="4791475"/>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
        <p:nvSpPr>
          <p:cNvPr id="229" name="Google Shape;229;p30"/>
          <p:cNvSpPr/>
          <p:nvPr/>
        </p:nvSpPr>
        <p:spPr>
          <a:xfrm rot="-5400000">
            <a:off x="7185900" y="31879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txBox="1">
            <a:spLocks noGrp="1"/>
          </p:cNvSpPr>
          <p:nvPr>
            <p:ph type="body" idx="1"/>
          </p:nvPr>
        </p:nvSpPr>
        <p:spPr>
          <a:xfrm>
            <a:off x="7239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231" name="Google Shape;231;p30"/>
          <p:cNvSpPr txBox="1">
            <a:spLocks noGrp="1"/>
          </p:cNvSpPr>
          <p:nvPr>
            <p:ph type="body" idx="2"/>
          </p:nvPr>
        </p:nvSpPr>
        <p:spPr>
          <a:xfrm>
            <a:off x="4681175" y="1028700"/>
            <a:ext cx="3738900" cy="354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sz="12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lvl1pPr lvl="0">
              <a:spcBef>
                <a:spcPts val="0"/>
              </a:spcBef>
              <a:spcAft>
                <a:spcPts val="0"/>
              </a:spcAft>
              <a:buClr>
                <a:srgbClr val="324A00"/>
              </a:buClr>
              <a:buSzPts val="2800"/>
              <a:buNone/>
              <a:defRPr>
                <a:solidFill>
                  <a:srgbClr val="324A00"/>
                </a:solidFill>
              </a:defRPr>
            </a:lvl1pPr>
            <a:lvl2pPr lvl="1">
              <a:spcBef>
                <a:spcPts val="0"/>
              </a:spcBef>
              <a:spcAft>
                <a:spcPts val="0"/>
              </a:spcAft>
              <a:buClr>
                <a:srgbClr val="324A00"/>
              </a:buClr>
              <a:buSzPts val="2800"/>
              <a:buNone/>
              <a:defRPr>
                <a:solidFill>
                  <a:srgbClr val="324A00"/>
                </a:solidFill>
              </a:defRPr>
            </a:lvl2pPr>
            <a:lvl3pPr lvl="2">
              <a:spcBef>
                <a:spcPts val="0"/>
              </a:spcBef>
              <a:spcAft>
                <a:spcPts val="0"/>
              </a:spcAft>
              <a:buClr>
                <a:srgbClr val="324A00"/>
              </a:buClr>
              <a:buSzPts val="2800"/>
              <a:buNone/>
              <a:defRPr>
                <a:solidFill>
                  <a:srgbClr val="324A00"/>
                </a:solidFill>
              </a:defRPr>
            </a:lvl3pPr>
            <a:lvl4pPr lvl="3">
              <a:spcBef>
                <a:spcPts val="0"/>
              </a:spcBef>
              <a:spcAft>
                <a:spcPts val="0"/>
              </a:spcAft>
              <a:buClr>
                <a:srgbClr val="324A00"/>
              </a:buClr>
              <a:buSzPts val="2800"/>
              <a:buNone/>
              <a:defRPr>
                <a:solidFill>
                  <a:srgbClr val="324A00"/>
                </a:solidFill>
              </a:defRPr>
            </a:lvl4pPr>
            <a:lvl5pPr lvl="4">
              <a:spcBef>
                <a:spcPts val="0"/>
              </a:spcBef>
              <a:spcAft>
                <a:spcPts val="0"/>
              </a:spcAft>
              <a:buClr>
                <a:srgbClr val="324A00"/>
              </a:buClr>
              <a:buSzPts val="2800"/>
              <a:buNone/>
              <a:defRPr>
                <a:solidFill>
                  <a:srgbClr val="324A00"/>
                </a:solidFill>
              </a:defRPr>
            </a:lvl5pPr>
            <a:lvl6pPr lvl="5">
              <a:spcBef>
                <a:spcPts val="0"/>
              </a:spcBef>
              <a:spcAft>
                <a:spcPts val="0"/>
              </a:spcAft>
              <a:buClr>
                <a:srgbClr val="324A00"/>
              </a:buClr>
              <a:buSzPts val="2800"/>
              <a:buNone/>
              <a:defRPr>
                <a:solidFill>
                  <a:srgbClr val="324A00"/>
                </a:solidFill>
              </a:defRPr>
            </a:lvl6pPr>
            <a:lvl7pPr lvl="6">
              <a:spcBef>
                <a:spcPts val="0"/>
              </a:spcBef>
              <a:spcAft>
                <a:spcPts val="0"/>
              </a:spcAft>
              <a:buClr>
                <a:srgbClr val="324A00"/>
              </a:buClr>
              <a:buSzPts val="2800"/>
              <a:buNone/>
              <a:defRPr>
                <a:solidFill>
                  <a:srgbClr val="324A00"/>
                </a:solidFill>
              </a:defRPr>
            </a:lvl7pPr>
            <a:lvl8pPr lvl="7">
              <a:spcBef>
                <a:spcPts val="0"/>
              </a:spcBef>
              <a:spcAft>
                <a:spcPts val="0"/>
              </a:spcAft>
              <a:buClr>
                <a:srgbClr val="324A00"/>
              </a:buClr>
              <a:buSzPts val="2800"/>
              <a:buNone/>
              <a:defRPr>
                <a:solidFill>
                  <a:srgbClr val="324A00"/>
                </a:solidFill>
              </a:defRPr>
            </a:lvl8pPr>
            <a:lvl9pPr lvl="8">
              <a:spcBef>
                <a:spcPts val="0"/>
              </a:spcBef>
              <a:spcAft>
                <a:spcPts val="0"/>
              </a:spcAft>
              <a:buClr>
                <a:srgbClr val="324A00"/>
              </a:buClr>
              <a:buSzPts val="2800"/>
              <a:buNone/>
              <a:defRPr>
                <a:solidFill>
                  <a:srgbClr val="324A00"/>
                </a:solidFill>
              </a:defRPr>
            </a:lvl9pPr>
          </a:lstStyle>
          <a:p>
            <a:endParaRPr/>
          </a:p>
        </p:txBody>
      </p:sp>
      <p:sp>
        <p:nvSpPr>
          <p:cNvPr id="26" name="Google Shape;26;p4"/>
          <p:cNvSpPr txBox="1">
            <a:spLocks noGrp="1"/>
          </p:cNvSpPr>
          <p:nvPr>
            <p:ph type="body" idx="1"/>
          </p:nvPr>
        </p:nvSpPr>
        <p:spPr>
          <a:xfrm>
            <a:off x="723900" y="953775"/>
            <a:ext cx="7696200" cy="2562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8C4303"/>
              </a:buClr>
              <a:buSzPts val="1200"/>
              <a:buAutoNum type="arabicPeriod"/>
              <a:defRPr sz="1200">
                <a:solidFill>
                  <a:srgbClr val="000000"/>
                </a:solidFill>
              </a:defRPr>
            </a:lvl1pPr>
            <a:lvl2pPr marL="914400" lvl="1" indent="-304800">
              <a:spcBef>
                <a:spcPts val="1600"/>
              </a:spcBef>
              <a:spcAft>
                <a:spcPts val="0"/>
              </a:spcAft>
              <a:buClr>
                <a:srgbClr val="000000"/>
              </a:buClr>
              <a:buSzPts val="1200"/>
              <a:buAutoNum type="alphaLcPeriod"/>
              <a:defRPr>
                <a:solidFill>
                  <a:srgbClr val="000000"/>
                </a:solidFill>
              </a:defRPr>
            </a:lvl2pPr>
            <a:lvl3pPr marL="1371600" lvl="2" indent="-304800">
              <a:spcBef>
                <a:spcPts val="1600"/>
              </a:spcBef>
              <a:spcAft>
                <a:spcPts val="0"/>
              </a:spcAft>
              <a:buClr>
                <a:srgbClr val="000000"/>
              </a:buClr>
              <a:buSzPts val="1200"/>
              <a:buAutoNum type="romanLcPeriod"/>
              <a:defRPr>
                <a:solidFill>
                  <a:srgbClr val="000000"/>
                </a:solidFill>
              </a:defRPr>
            </a:lvl3pPr>
            <a:lvl4pPr marL="1828800" lvl="3" indent="-304800">
              <a:spcBef>
                <a:spcPts val="1600"/>
              </a:spcBef>
              <a:spcAft>
                <a:spcPts val="0"/>
              </a:spcAft>
              <a:buClr>
                <a:srgbClr val="000000"/>
              </a:buClr>
              <a:buSzPts val="1200"/>
              <a:buAutoNum type="arabicPeriod"/>
              <a:defRPr>
                <a:solidFill>
                  <a:srgbClr val="000000"/>
                </a:solidFill>
              </a:defRPr>
            </a:lvl4pPr>
            <a:lvl5pPr marL="2286000" lvl="4" indent="-304800">
              <a:spcBef>
                <a:spcPts val="1600"/>
              </a:spcBef>
              <a:spcAft>
                <a:spcPts val="0"/>
              </a:spcAft>
              <a:buClr>
                <a:srgbClr val="000000"/>
              </a:buClr>
              <a:buSzPts val="1200"/>
              <a:buAutoNum type="alphaLcPeriod"/>
              <a:defRPr>
                <a:solidFill>
                  <a:srgbClr val="000000"/>
                </a:solidFill>
              </a:defRPr>
            </a:lvl5pPr>
            <a:lvl6pPr marL="2743200" lvl="5" indent="-304800">
              <a:spcBef>
                <a:spcPts val="1600"/>
              </a:spcBef>
              <a:spcAft>
                <a:spcPts val="0"/>
              </a:spcAft>
              <a:buClr>
                <a:srgbClr val="000000"/>
              </a:buClr>
              <a:buSzPts val="1200"/>
              <a:buAutoNum type="romanLcPeriod"/>
              <a:defRPr>
                <a:solidFill>
                  <a:srgbClr val="000000"/>
                </a:solidFill>
              </a:defRPr>
            </a:lvl6pPr>
            <a:lvl7pPr marL="3200400" lvl="6" indent="-304800">
              <a:spcBef>
                <a:spcPts val="1600"/>
              </a:spcBef>
              <a:spcAft>
                <a:spcPts val="0"/>
              </a:spcAft>
              <a:buClr>
                <a:srgbClr val="000000"/>
              </a:buClr>
              <a:buSzPts val="1200"/>
              <a:buAutoNum type="arabicPeriod"/>
              <a:defRPr>
                <a:solidFill>
                  <a:srgbClr val="000000"/>
                </a:solidFill>
              </a:defRPr>
            </a:lvl7pPr>
            <a:lvl8pPr marL="3657600" lvl="7" indent="-304800">
              <a:spcBef>
                <a:spcPts val="1600"/>
              </a:spcBef>
              <a:spcAft>
                <a:spcPts val="0"/>
              </a:spcAft>
              <a:buClr>
                <a:srgbClr val="000000"/>
              </a:buClr>
              <a:buSzPts val="1200"/>
              <a:buAutoNum type="alphaLcPeriod"/>
              <a:defRPr>
                <a:solidFill>
                  <a:srgbClr val="000000"/>
                </a:solidFill>
              </a:defRPr>
            </a:lvl8pPr>
            <a:lvl9pPr marL="4114800" lvl="8" indent="-304800">
              <a:spcBef>
                <a:spcPts val="1600"/>
              </a:spcBef>
              <a:spcAft>
                <a:spcPts val="1600"/>
              </a:spcAft>
              <a:buClr>
                <a:srgbClr val="000000"/>
              </a:buClr>
              <a:buSzPts val="1200"/>
              <a:buAutoNum type="romanLcPeriod"/>
              <a:defRPr>
                <a:solidFill>
                  <a:srgbClr val="000000"/>
                </a:solidFill>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232"/>
        <p:cNvGrpSpPr/>
        <p:nvPr/>
      </p:nvGrpSpPr>
      <p:grpSpPr>
        <a:xfrm>
          <a:off x="0" y="0"/>
          <a:ext cx="0" cy="0"/>
          <a:chOff x="0" y="0"/>
          <a:chExt cx="0" cy="0"/>
        </a:xfrm>
      </p:grpSpPr>
      <p:sp>
        <p:nvSpPr>
          <p:cNvPr id="233" name="Google Shape;233;p31"/>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234"/>
        <p:cNvGrpSpPr/>
        <p:nvPr/>
      </p:nvGrpSpPr>
      <p:grpSpPr>
        <a:xfrm>
          <a:off x="0" y="0"/>
          <a:ext cx="0" cy="0"/>
          <a:chOff x="0" y="0"/>
          <a:chExt cx="0" cy="0"/>
        </a:xfrm>
      </p:grpSpPr>
      <p:sp>
        <p:nvSpPr>
          <p:cNvPr id="235" name="Google Shape;235;p32"/>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rot="5400000">
            <a:off x="-332550" y="4459050"/>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8136300" y="442217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238"/>
        <p:cNvGrpSpPr/>
        <p:nvPr/>
      </p:nvGrpSpPr>
      <p:grpSpPr>
        <a:xfrm>
          <a:off x="0" y="0"/>
          <a:ext cx="0" cy="0"/>
          <a:chOff x="0" y="0"/>
          <a:chExt cx="0" cy="0"/>
        </a:xfrm>
      </p:grpSpPr>
      <p:sp>
        <p:nvSpPr>
          <p:cNvPr id="239" name="Google Shape;239;p33"/>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p:nvPr/>
        </p:nvSpPr>
        <p:spPr>
          <a:xfrm rot="10800000">
            <a:off x="-12" y="4791475"/>
            <a:ext cx="31836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p:nvPr/>
        </p:nvSpPr>
        <p:spPr>
          <a:xfrm rot="5400000">
            <a:off x="8276850" y="14312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242"/>
        <p:cNvGrpSpPr/>
        <p:nvPr/>
      </p:nvGrpSpPr>
      <p:grpSpPr>
        <a:xfrm>
          <a:off x="0" y="0"/>
          <a:ext cx="0" cy="0"/>
          <a:chOff x="0" y="0"/>
          <a:chExt cx="0" cy="0"/>
        </a:xfrm>
      </p:grpSpPr>
      <p:sp>
        <p:nvSpPr>
          <p:cNvPr id="243" name="Google Shape;243;p34"/>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rot="10800000">
            <a:off x="7088700" y="-125"/>
            <a:ext cx="20553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rot="5400000">
            <a:off x="7942350" y="39418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13_1_1_1_1">
    <p:spTree>
      <p:nvGrpSpPr>
        <p:cNvPr id="1" name="Shape 246"/>
        <p:cNvGrpSpPr/>
        <p:nvPr/>
      </p:nvGrpSpPr>
      <p:grpSpPr>
        <a:xfrm>
          <a:off x="0" y="0"/>
          <a:ext cx="0" cy="0"/>
          <a:chOff x="0" y="0"/>
          <a:chExt cx="0" cy="0"/>
        </a:xfrm>
      </p:grpSpPr>
      <p:sp>
        <p:nvSpPr>
          <p:cNvPr id="247" name="Google Shape;247;p35"/>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p:nvPr/>
        </p:nvSpPr>
        <p:spPr>
          <a:xfrm rot="10800000">
            <a:off x="0" y="44221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p:nvPr/>
        </p:nvSpPr>
        <p:spPr>
          <a:xfrm>
            <a:off x="7092600" y="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533900" y="1371600"/>
            <a:ext cx="2961900" cy="25716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4666000" y="1371600"/>
            <a:ext cx="2961900" cy="25716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324A00"/>
              </a:buClr>
              <a:buSzPts val="2800"/>
              <a:buNone/>
              <a:defRPr>
                <a:solidFill>
                  <a:srgbClr val="324A00"/>
                </a:solidFill>
              </a:defRPr>
            </a:lvl1pPr>
            <a:lvl2pPr lvl="1">
              <a:spcBef>
                <a:spcPts val="0"/>
              </a:spcBef>
              <a:spcAft>
                <a:spcPts val="0"/>
              </a:spcAft>
              <a:buClr>
                <a:srgbClr val="324A00"/>
              </a:buClr>
              <a:buSzPts val="2800"/>
              <a:buNone/>
              <a:defRPr>
                <a:solidFill>
                  <a:srgbClr val="324A00"/>
                </a:solidFill>
              </a:defRPr>
            </a:lvl2pPr>
            <a:lvl3pPr lvl="2">
              <a:spcBef>
                <a:spcPts val="0"/>
              </a:spcBef>
              <a:spcAft>
                <a:spcPts val="0"/>
              </a:spcAft>
              <a:buClr>
                <a:srgbClr val="324A00"/>
              </a:buClr>
              <a:buSzPts val="2800"/>
              <a:buNone/>
              <a:defRPr>
                <a:solidFill>
                  <a:srgbClr val="324A00"/>
                </a:solidFill>
              </a:defRPr>
            </a:lvl3pPr>
            <a:lvl4pPr lvl="3">
              <a:spcBef>
                <a:spcPts val="0"/>
              </a:spcBef>
              <a:spcAft>
                <a:spcPts val="0"/>
              </a:spcAft>
              <a:buClr>
                <a:srgbClr val="324A00"/>
              </a:buClr>
              <a:buSzPts val="2800"/>
              <a:buNone/>
              <a:defRPr>
                <a:solidFill>
                  <a:srgbClr val="324A00"/>
                </a:solidFill>
              </a:defRPr>
            </a:lvl4pPr>
            <a:lvl5pPr lvl="4">
              <a:spcBef>
                <a:spcPts val="0"/>
              </a:spcBef>
              <a:spcAft>
                <a:spcPts val="0"/>
              </a:spcAft>
              <a:buClr>
                <a:srgbClr val="324A00"/>
              </a:buClr>
              <a:buSzPts val="2800"/>
              <a:buNone/>
              <a:defRPr>
                <a:solidFill>
                  <a:srgbClr val="324A00"/>
                </a:solidFill>
              </a:defRPr>
            </a:lvl5pPr>
            <a:lvl6pPr lvl="5">
              <a:spcBef>
                <a:spcPts val="0"/>
              </a:spcBef>
              <a:spcAft>
                <a:spcPts val="0"/>
              </a:spcAft>
              <a:buClr>
                <a:srgbClr val="324A00"/>
              </a:buClr>
              <a:buSzPts val="2800"/>
              <a:buNone/>
              <a:defRPr>
                <a:solidFill>
                  <a:srgbClr val="324A00"/>
                </a:solidFill>
              </a:defRPr>
            </a:lvl6pPr>
            <a:lvl7pPr lvl="6">
              <a:spcBef>
                <a:spcPts val="0"/>
              </a:spcBef>
              <a:spcAft>
                <a:spcPts val="0"/>
              </a:spcAft>
              <a:buClr>
                <a:srgbClr val="324A00"/>
              </a:buClr>
              <a:buSzPts val="2800"/>
              <a:buNone/>
              <a:defRPr>
                <a:solidFill>
                  <a:srgbClr val="324A00"/>
                </a:solidFill>
              </a:defRPr>
            </a:lvl7pPr>
            <a:lvl8pPr lvl="7">
              <a:spcBef>
                <a:spcPts val="0"/>
              </a:spcBef>
              <a:spcAft>
                <a:spcPts val="0"/>
              </a:spcAft>
              <a:buClr>
                <a:srgbClr val="324A00"/>
              </a:buClr>
              <a:buSzPts val="2800"/>
              <a:buNone/>
              <a:defRPr>
                <a:solidFill>
                  <a:srgbClr val="324A00"/>
                </a:solidFill>
              </a:defRPr>
            </a:lvl8pPr>
            <a:lvl9pPr lvl="8">
              <a:spcBef>
                <a:spcPts val="0"/>
              </a:spcBef>
              <a:spcAft>
                <a:spcPts val="0"/>
              </a:spcAft>
              <a:buClr>
                <a:srgbClr val="324A00"/>
              </a:buClr>
              <a:buSzPts val="2800"/>
              <a:buNone/>
              <a:defRPr>
                <a:solidFill>
                  <a:srgbClr val="324A00"/>
                </a:solidFill>
              </a:defRPr>
            </a:lvl9pPr>
          </a:lstStyle>
          <a:p>
            <a:endParaRPr/>
          </a:p>
        </p:txBody>
      </p:sp>
      <p:sp>
        <p:nvSpPr>
          <p:cNvPr id="33" name="Google Shape;33;p5"/>
          <p:cNvSpPr txBox="1">
            <a:spLocks noGrp="1"/>
          </p:cNvSpPr>
          <p:nvPr>
            <p:ph type="body" idx="1"/>
          </p:nvPr>
        </p:nvSpPr>
        <p:spPr>
          <a:xfrm>
            <a:off x="1603538"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4" name="Google Shape;34;p5"/>
          <p:cNvSpPr txBox="1">
            <a:spLocks noGrp="1"/>
          </p:cNvSpPr>
          <p:nvPr>
            <p:ph type="body" idx="2"/>
          </p:nvPr>
        </p:nvSpPr>
        <p:spPr>
          <a:xfrm>
            <a:off x="4753453" y="2543125"/>
            <a:ext cx="2787000" cy="15525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rgbClr val="FFFFFF"/>
              </a:buClr>
              <a:buSzPts val="1400"/>
              <a:buChar char="●"/>
              <a:defRPr sz="1400">
                <a:solidFill>
                  <a:srgbClr val="FFFFFF"/>
                </a:solidFill>
              </a:defRPr>
            </a:lvl1pPr>
            <a:lvl2pPr marL="914400" lvl="1" indent="-304800">
              <a:spcBef>
                <a:spcPts val="1600"/>
              </a:spcBef>
              <a:spcAft>
                <a:spcPts val="0"/>
              </a:spcAft>
              <a:buClr>
                <a:srgbClr val="FFFFFF"/>
              </a:buClr>
              <a:buSzPts val="1200"/>
              <a:buChar char="○"/>
              <a:defRPr sz="1200">
                <a:solidFill>
                  <a:srgbClr val="FFFFFF"/>
                </a:solidFill>
              </a:defRPr>
            </a:lvl2pPr>
            <a:lvl3pPr marL="1371600" lvl="2" indent="-304800">
              <a:spcBef>
                <a:spcPts val="1600"/>
              </a:spcBef>
              <a:spcAft>
                <a:spcPts val="0"/>
              </a:spcAft>
              <a:buClr>
                <a:srgbClr val="FFFFFF"/>
              </a:buClr>
              <a:buSzPts val="1200"/>
              <a:buChar char="■"/>
              <a:defRPr sz="1200">
                <a:solidFill>
                  <a:srgbClr val="FFFFFF"/>
                </a:solidFill>
              </a:defRPr>
            </a:lvl3pPr>
            <a:lvl4pPr marL="1828800" lvl="3" indent="-304800">
              <a:spcBef>
                <a:spcPts val="1600"/>
              </a:spcBef>
              <a:spcAft>
                <a:spcPts val="0"/>
              </a:spcAft>
              <a:buClr>
                <a:srgbClr val="FFFFFF"/>
              </a:buClr>
              <a:buSzPts val="1200"/>
              <a:buChar char="●"/>
              <a:defRPr sz="1200">
                <a:solidFill>
                  <a:srgbClr val="FFFFFF"/>
                </a:solidFill>
              </a:defRPr>
            </a:lvl4pPr>
            <a:lvl5pPr marL="2286000" lvl="4" indent="-304800">
              <a:spcBef>
                <a:spcPts val="1600"/>
              </a:spcBef>
              <a:spcAft>
                <a:spcPts val="0"/>
              </a:spcAft>
              <a:buClr>
                <a:srgbClr val="FFFFFF"/>
              </a:buClr>
              <a:buSzPts val="1200"/>
              <a:buChar char="○"/>
              <a:defRPr sz="1200">
                <a:solidFill>
                  <a:srgbClr val="FFFFFF"/>
                </a:solidFill>
              </a:defRPr>
            </a:lvl5pPr>
            <a:lvl6pPr marL="2743200" lvl="5" indent="-304800">
              <a:spcBef>
                <a:spcPts val="1600"/>
              </a:spcBef>
              <a:spcAft>
                <a:spcPts val="0"/>
              </a:spcAft>
              <a:buClr>
                <a:srgbClr val="FFFFFF"/>
              </a:buClr>
              <a:buSzPts val="1200"/>
              <a:buChar char="■"/>
              <a:defRPr sz="1200">
                <a:solidFill>
                  <a:srgbClr val="FFFFFF"/>
                </a:solidFill>
              </a:defRPr>
            </a:lvl6pPr>
            <a:lvl7pPr marL="3200400" lvl="6" indent="-304800">
              <a:spcBef>
                <a:spcPts val="1600"/>
              </a:spcBef>
              <a:spcAft>
                <a:spcPts val="0"/>
              </a:spcAft>
              <a:buClr>
                <a:srgbClr val="FFFFFF"/>
              </a:buClr>
              <a:buSzPts val="1200"/>
              <a:buChar char="●"/>
              <a:defRPr sz="1200">
                <a:solidFill>
                  <a:srgbClr val="FFFFFF"/>
                </a:solidFill>
              </a:defRPr>
            </a:lvl7pPr>
            <a:lvl8pPr marL="3657600" lvl="7" indent="-304800">
              <a:spcBef>
                <a:spcPts val="1600"/>
              </a:spcBef>
              <a:spcAft>
                <a:spcPts val="0"/>
              </a:spcAft>
              <a:buClr>
                <a:srgbClr val="FFFFFF"/>
              </a:buClr>
              <a:buSzPts val="1200"/>
              <a:buChar char="○"/>
              <a:defRPr sz="1200">
                <a:solidFill>
                  <a:srgbClr val="FFFFFF"/>
                </a:solidFill>
              </a:defRPr>
            </a:lvl8pPr>
            <a:lvl9pPr marL="4114800" lvl="8" indent="-304800">
              <a:spcBef>
                <a:spcPts val="1600"/>
              </a:spcBef>
              <a:spcAft>
                <a:spcPts val="1600"/>
              </a:spcAft>
              <a:buClr>
                <a:srgbClr val="FFFFFF"/>
              </a:buClr>
              <a:buSzPts val="1200"/>
              <a:buChar char="■"/>
              <a:defRPr sz="1200">
                <a:solidFill>
                  <a:srgbClr val="FFFFFF"/>
                </a:solidFill>
              </a:defRPr>
            </a:lvl9pPr>
          </a:lstStyle>
          <a:p>
            <a:endParaRPr/>
          </a:p>
        </p:txBody>
      </p:sp>
      <p:sp>
        <p:nvSpPr>
          <p:cNvPr id="35" name="Google Shape;3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5"/>
          <p:cNvSpPr txBox="1">
            <a:spLocks noGrp="1"/>
          </p:cNvSpPr>
          <p:nvPr>
            <p:ph type="title" idx="3"/>
          </p:nvPr>
        </p:nvSpPr>
        <p:spPr>
          <a:xfrm>
            <a:off x="19445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37" name="Google Shape;37;p5"/>
          <p:cNvSpPr txBox="1">
            <a:spLocks noGrp="1"/>
          </p:cNvSpPr>
          <p:nvPr>
            <p:ph type="title" idx="4"/>
          </p:nvPr>
        </p:nvSpPr>
        <p:spPr>
          <a:xfrm>
            <a:off x="5094400" y="2019150"/>
            <a:ext cx="2105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600"/>
              <a:buNone/>
              <a:defRPr sz="21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38" name="Google Shape;38;p5"/>
          <p:cNvSpPr/>
          <p:nvPr/>
        </p:nvSpPr>
        <p:spPr>
          <a:xfrm rot="5400000">
            <a:off x="8459550"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1234200" y="3188106"/>
            <a:ext cx="31896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a:spcBef>
                <a:spcPts val="0"/>
              </a:spcBef>
              <a:spcAft>
                <a:spcPts val="0"/>
              </a:spcAft>
              <a:buClr>
                <a:srgbClr val="324A00"/>
              </a:buClr>
              <a:buSzPts val="2800"/>
              <a:buNone/>
              <a:defRPr>
                <a:solidFill>
                  <a:srgbClr val="324A00"/>
                </a:solidFill>
              </a:defRPr>
            </a:lvl1pPr>
            <a:lvl2pPr lvl="1">
              <a:spcBef>
                <a:spcPts val="0"/>
              </a:spcBef>
              <a:spcAft>
                <a:spcPts val="0"/>
              </a:spcAft>
              <a:buClr>
                <a:srgbClr val="324A00"/>
              </a:buClr>
              <a:buSzPts val="2800"/>
              <a:buNone/>
              <a:defRPr>
                <a:solidFill>
                  <a:srgbClr val="324A00"/>
                </a:solidFill>
              </a:defRPr>
            </a:lvl2pPr>
            <a:lvl3pPr lvl="2">
              <a:spcBef>
                <a:spcPts val="0"/>
              </a:spcBef>
              <a:spcAft>
                <a:spcPts val="0"/>
              </a:spcAft>
              <a:buClr>
                <a:srgbClr val="324A00"/>
              </a:buClr>
              <a:buSzPts val="2800"/>
              <a:buNone/>
              <a:defRPr>
                <a:solidFill>
                  <a:srgbClr val="324A00"/>
                </a:solidFill>
              </a:defRPr>
            </a:lvl3pPr>
            <a:lvl4pPr lvl="3">
              <a:spcBef>
                <a:spcPts val="0"/>
              </a:spcBef>
              <a:spcAft>
                <a:spcPts val="0"/>
              </a:spcAft>
              <a:buClr>
                <a:srgbClr val="324A00"/>
              </a:buClr>
              <a:buSzPts val="2800"/>
              <a:buNone/>
              <a:defRPr>
                <a:solidFill>
                  <a:srgbClr val="324A00"/>
                </a:solidFill>
              </a:defRPr>
            </a:lvl4pPr>
            <a:lvl5pPr lvl="4">
              <a:spcBef>
                <a:spcPts val="0"/>
              </a:spcBef>
              <a:spcAft>
                <a:spcPts val="0"/>
              </a:spcAft>
              <a:buClr>
                <a:srgbClr val="324A00"/>
              </a:buClr>
              <a:buSzPts val="2800"/>
              <a:buNone/>
              <a:defRPr>
                <a:solidFill>
                  <a:srgbClr val="324A00"/>
                </a:solidFill>
              </a:defRPr>
            </a:lvl5pPr>
            <a:lvl6pPr lvl="5">
              <a:spcBef>
                <a:spcPts val="0"/>
              </a:spcBef>
              <a:spcAft>
                <a:spcPts val="0"/>
              </a:spcAft>
              <a:buClr>
                <a:srgbClr val="324A00"/>
              </a:buClr>
              <a:buSzPts val="2800"/>
              <a:buNone/>
              <a:defRPr>
                <a:solidFill>
                  <a:srgbClr val="324A00"/>
                </a:solidFill>
              </a:defRPr>
            </a:lvl6pPr>
            <a:lvl7pPr lvl="6">
              <a:spcBef>
                <a:spcPts val="0"/>
              </a:spcBef>
              <a:spcAft>
                <a:spcPts val="0"/>
              </a:spcAft>
              <a:buClr>
                <a:srgbClr val="324A00"/>
              </a:buClr>
              <a:buSzPts val="2800"/>
              <a:buNone/>
              <a:defRPr>
                <a:solidFill>
                  <a:srgbClr val="324A00"/>
                </a:solidFill>
              </a:defRPr>
            </a:lvl7pPr>
            <a:lvl8pPr lvl="7">
              <a:spcBef>
                <a:spcPts val="0"/>
              </a:spcBef>
              <a:spcAft>
                <a:spcPts val="0"/>
              </a:spcAft>
              <a:buClr>
                <a:srgbClr val="324A00"/>
              </a:buClr>
              <a:buSzPts val="2800"/>
              <a:buNone/>
              <a:defRPr>
                <a:solidFill>
                  <a:srgbClr val="324A00"/>
                </a:solidFill>
              </a:defRPr>
            </a:lvl8pPr>
            <a:lvl9pPr lvl="8">
              <a:spcBef>
                <a:spcPts val="0"/>
              </a:spcBef>
              <a:spcAft>
                <a:spcPts val="0"/>
              </a:spcAft>
              <a:buClr>
                <a:srgbClr val="324A00"/>
              </a:buClr>
              <a:buSzPts val="2800"/>
              <a:buNone/>
              <a:defRPr>
                <a:solidFill>
                  <a:srgbClr val="324A00"/>
                </a:solidFill>
              </a:defRPr>
            </a:lvl9pPr>
          </a:lstStyle>
          <a:p>
            <a:endParaRPr/>
          </a:p>
        </p:txBody>
      </p:sp>
      <p:sp>
        <p:nvSpPr>
          <p:cNvPr id="43" name="Google Shape;4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6"/>
          <p:cNvSpPr/>
          <p:nvPr/>
        </p:nvSpPr>
        <p:spPr>
          <a:xfrm rot="10800000">
            <a:off x="8127000" y="0"/>
            <a:ext cx="10170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5400000">
            <a:off x="8276850" y="4279050"/>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title"/>
          </p:nvPr>
        </p:nvSpPr>
        <p:spPr>
          <a:xfrm>
            <a:off x="4000500" y="1331425"/>
            <a:ext cx="4419600" cy="706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324A00"/>
              </a:buClr>
              <a:buSzPts val="2400"/>
              <a:buNone/>
              <a:defRPr>
                <a:solidFill>
                  <a:srgbClr val="324A00"/>
                </a:solidFill>
              </a:defRPr>
            </a:lvl1pPr>
            <a:lvl2pPr lvl="1">
              <a:spcBef>
                <a:spcPts val="0"/>
              </a:spcBef>
              <a:spcAft>
                <a:spcPts val="0"/>
              </a:spcAft>
              <a:buClr>
                <a:srgbClr val="324A00"/>
              </a:buClr>
              <a:buSzPts val="2400"/>
              <a:buNone/>
              <a:defRPr sz="2400">
                <a:solidFill>
                  <a:srgbClr val="324A00"/>
                </a:solidFill>
              </a:defRPr>
            </a:lvl2pPr>
            <a:lvl3pPr lvl="2">
              <a:spcBef>
                <a:spcPts val="0"/>
              </a:spcBef>
              <a:spcAft>
                <a:spcPts val="0"/>
              </a:spcAft>
              <a:buClr>
                <a:srgbClr val="324A00"/>
              </a:buClr>
              <a:buSzPts val="2400"/>
              <a:buNone/>
              <a:defRPr sz="2400">
                <a:solidFill>
                  <a:srgbClr val="324A00"/>
                </a:solidFill>
              </a:defRPr>
            </a:lvl3pPr>
            <a:lvl4pPr lvl="3">
              <a:spcBef>
                <a:spcPts val="0"/>
              </a:spcBef>
              <a:spcAft>
                <a:spcPts val="0"/>
              </a:spcAft>
              <a:buClr>
                <a:srgbClr val="324A00"/>
              </a:buClr>
              <a:buSzPts val="2400"/>
              <a:buNone/>
              <a:defRPr sz="2400">
                <a:solidFill>
                  <a:srgbClr val="324A00"/>
                </a:solidFill>
              </a:defRPr>
            </a:lvl4pPr>
            <a:lvl5pPr lvl="4">
              <a:spcBef>
                <a:spcPts val="0"/>
              </a:spcBef>
              <a:spcAft>
                <a:spcPts val="0"/>
              </a:spcAft>
              <a:buClr>
                <a:srgbClr val="324A00"/>
              </a:buClr>
              <a:buSzPts val="2400"/>
              <a:buNone/>
              <a:defRPr sz="2400">
                <a:solidFill>
                  <a:srgbClr val="324A00"/>
                </a:solidFill>
              </a:defRPr>
            </a:lvl5pPr>
            <a:lvl6pPr lvl="5">
              <a:spcBef>
                <a:spcPts val="0"/>
              </a:spcBef>
              <a:spcAft>
                <a:spcPts val="0"/>
              </a:spcAft>
              <a:buClr>
                <a:srgbClr val="324A00"/>
              </a:buClr>
              <a:buSzPts val="2400"/>
              <a:buNone/>
              <a:defRPr sz="2400">
                <a:solidFill>
                  <a:srgbClr val="324A00"/>
                </a:solidFill>
              </a:defRPr>
            </a:lvl6pPr>
            <a:lvl7pPr lvl="6">
              <a:spcBef>
                <a:spcPts val="0"/>
              </a:spcBef>
              <a:spcAft>
                <a:spcPts val="0"/>
              </a:spcAft>
              <a:buClr>
                <a:srgbClr val="324A00"/>
              </a:buClr>
              <a:buSzPts val="2400"/>
              <a:buNone/>
              <a:defRPr sz="2400">
                <a:solidFill>
                  <a:srgbClr val="324A00"/>
                </a:solidFill>
              </a:defRPr>
            </a:lvl7pPr>
            <a:lvl8pPr lvl="7">
              <a:spcBef>
                <a:spcPts val="0"/>
              </a:spcBef>
              <a:spcAft>
                <a:spcPts val="0"/>
              </a:spcAft>
              <a:buClr>
                <a:srgbClr val="324A00"/>
              </a:buClr>
              <a:buSzPts val="2400"/>
              <a:buNone/>
              <a:defRPr sz="2400">
                <a:solidFill>
                  <a:srgbClr val="324A00"/>
                </a:solidFill>
              </a:defRPr>
            </a:lvl8pPr>
            <a:lvl9pPr lvl="8">
              <a:spcBef>
                <a:spcPts val="0"/>
              </a:spcBef>
              <a:spcAft>
                <a:spcPts val="0"/>
              </a:spcAft>
              <a:buClr>
                <a:srgbClr val="324A00"/>
              </a:buClr>
              <a:buSzPts val="2400"/>
              <a:buNone/>
              <a:defRPr sz="2400">
                <a:solidFill>
                  <a:srgbClr val="324A00"/>
                </a:solidFill>
              </a:defRPr>
            </a:lvl9pPr>
          </a:lstStyle>
          <a:p>
            <a:endParaRPr/>
          </a:p>
        </p:txBody>
      </p:sp>
      <p:sp>
        <p:nvSpPr>
          <p:cNvPr id="49" name="Google Shape;49;p7"/>
          <p:cNvSpPr txBox="1">
            <a:spLocks noGrp="1"/>
          </p:cNvSpPr>
          <p:nvPr>
            <p:ph type="body" idx="1"/>
          </p:nvPr>
        </p:nvSpPr>
        <p:spPr>
          <a:xfrm>
            <a:off x="5419725" y="2126725"/>
            <a:ext cx="3000300" cy="20547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000000"/>
              </a:buClr>
              <a:buSzPts val="1400"/>
              <a:buChar char="●"/>
              <a:defRPr sz="1400">
                <a:solidFill>
                  <a:srgbClr val="000000"/>
                </a:solidFill>
              </a:defRPr>
            </a:lvl1pPr>
            <a:lvl2pPr marL="914400" lvl="1" indent="-317500" algn="r">
              <a:spcBef>
                <a:spcPts val="1600"/>
              </a:spcBef>
              <a:spcAft>
                <a:spcPts val="0"/>
              </a:spcAft>
              <a:buClr>
                <a:srgbClr val="000000"/>
              </a:buClr>
              <a:buSzPts val="1400"/>
              <a:buChar char="○"/>
              <a:defRPr>
                <a:solidFill>
                  <a:srgbClr val="000000"/>
                </a:solidFill>
              </a:defRPr>
            </a:lvl2pPr>
            <a:lvl3pPr marL="1371600" lvl="2" indent="-317500" algn="r">
              <a:spcBef>
                <a:spcPts val="1600"/>
              </a:spcBef>
              <a:spcAft>
                <a:spcPts val="0"/>
              </a:spcAft>
              <a:buClr>
                <a:srgbClr val="000000"/>
              </a:buClr>
              <a:buSzPts val="1400"/>
              <a:buChar char="■"/>
              <a:defRPr>
                <a:solidFill>
                  <a:srgbClr val="000000"/>
                </a:solidFill>
              </a:defRPr>
            </a:lvl3pPr>
            <a:lvl4pPr marL="1828800" lvl="3" indent="-317500" algn="r">
              <a:spcBef>
                <a:spcPts val="1600"/>
              </a:spcBef>
              <a:spcAft>
                <a:spcPts val="0"/>
              </a:spcAft>
              <a:buClr>
                <a:srgbClr val="000000"/>
              </a:buClr>
              <a:buSzPts val="1400"/>
              <a:buChar char="●"/>
              <a:defRPr>
                <a:solidFill>
                  <a:srgbClr val="000000"/>
                </a:solidFill>
              </a:defRPr>
            </a:lvl4pPr>
            <a:lvl5pPr marL="2286000" lvl="4" indent="-317500" algn="r">
              <a:spcBef>
                <a:spcPts val="1600"/>
              </a:spcBef>
              <a:spcAft>
                <a:spcPts val="0"/>
              </a:spcAft>
              <a:buClr>
                <a:srgbClr val="000000"/>
              </a:buClr>
              <a:buSzPts val="1400"/>
              <a:buChar char="○"/>
              <a:defRPr>
                <a:solidFill>
                  <a:srgbClr val="000000"/>
                </a:solidFill>
              </a:defRPr>
            </a:lvl5pPr>
            <a:lvl6pPr marL="2743200" lvl="5" indent="-317500" algn="r">
              <a:spcBef>
                <a:spcPts val="1600"/>
              </a:spcBef>
              <a:spcAft>
                <a:spcPts val="0"/>
              </a:spcAft>
              <a:buClr>
                <a:srgbClr val="000000"/>
              </a:buClr>
              <a:buSzPts val="1400"/>
              <a:buChar char="■"/>
              <a:defRPr>
                <a:solidFill>
                  <a:srgbClr val="000000"/>
                </a:solidFill>
              </a:defRPr>
            </a:lvl6pPr>
            <a:lvl7pPr marL="3200400" lvl="6" indent="-317500" algn="r">
              <a:spcBef>
                <a:spcPts val="1600"/>
              </a:spcBef>
              <a:spcAft>
                <a:spcPts val="0"/>
              </a:spcAft>
              <a:buClr>
                <a:srgbClr val="000000"/>
              </a:buClr>
              <a:buSzPts val="1400"/>
              <a:buChar char="●"/>
              <a:defRPr>
                <a:solidFill>
                  <a:srgbClr val="000000"/>
                </a:solidFill>
              </a:defRPr>
            </a:lvl7pPr>
            <a:lvl8pPr marL="3657600" lvl="7" indent="-317500" algn="r">
              <a:spcBef>
                <a:spcPts val="1600"/>
              </a:spcBef>
              <a:spcAft>
                <a:spcPts val="0"/>
              </a:spcAft>
              <a:buClr>
                <a:srgbClr val="000000"/>
              </a:buClr>
              <a:buSzPts val="1400"/>
              <a:buChar char="○"/>
              <a:defRPr>
                <a:solidFill>
                  <a:srgbClr val="000000"/>
                </a:solidFill>
              </a:defRPr>
            </a:lvl8pPr>
            <a:lvl9pPr marL="4114800" lvl="8" indent="-317500" algn="r">
              <a:spcBef>
                <a:spcPts val="1600"/>
              </a:spcBef>
              <a:spcAft>
                <a:spcPts val="1600"/>
              </a:spcAft>
              <a:buClr>
                <a:srgbClr val="000000"/>
              </a:buClr>
              <a:buSzPts val="1400"/>
              <a:buChar char="■"/>
              <a:defRPr>
                <a:solidFill>
                  <a:srgbClr val="000000"/>
                </a:solidFill>
              </a:defRPr>
            </a:lvl9pPr>
          </a:lstStyle>
          <a:p>
            <a:endParaRPr/>
          </a:p>
        </p:txBody>
      </p:sp>
      <p:sp>
        <p:nvSpPr>
          <p:cNvPr id="50" name="Google Shape;5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p:nvPr/>
        </p:nvSpPr>
        <p:spPr>
          <a:xfrm rot="5400000">
            <a:off x="2436125" y="-787125"/>
            <a:ext cx="4119000" cy="56736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txBox="1">
            <a:spLocks noGrp="1"/>
          </p:cNvSpPr>
          <p:nvPr>
            <p:ph type="title"/>
          </p:nvPr>
        </p:nvSpPr>
        <p:spPr>
          <a:xfrm>
            <a:off x="1861350" y="904150"/>
            <a:ext cx="542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7200"/>
              <a:buNone/>
              <a:defRPr sz="7200">
                <a:solidFill>
                  <a:srgbClr val="FFFFFF"/>
                </a:solidFill>
              </a:defRPr>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endParaRPr/>
          </a:p>
        </p:txBody>
      </p:sp>
      <p:sp>
        <p:nvSpPr>
          <p:cNvPr id="54" name="Google Shape;54;p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0" y="39319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subTitle" idx="1"/>
          </p:nvPr>
        </p:nvSpPr>
        <p:spPr>
          <a:xfrm>
            <a:off x="723975" y="1075825"/>
            <a:ext cx="4045200" cy="44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9" name="Google Shape;59;p9"/>
          <p:cNvSpPr txBox="1">
            <a:spLocks noGrp="1"/>
          </p:cNvSpPr>
          <p:nvPr>
            <p:ph type="body" idx="2"/>
          </p:nvPr>
        </p:nvSpPr>
        <p:spPr>
          <a:xfrm>
            <a:off x="723975" y="1648700"/>
            <a:ext cx="3837000" cy="312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accent5"/>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0" name="Google Shape;6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0"/>
          <p:cNvSpPr/>
          <p:nvPr/>
        </p:nvSpPr>
        <p:spPr>
          <a:xfrm>
            <a:off x="419100" y="0"/>
            <a:ext cx="3505200" cy="3943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title"/>
          </p:nvPr>
        </p:nvSpPr>
        <p:spPr>
          <a:xfrm>
            <a:off x="643775" y="0"/>
            <a:ext cx="3266400" cy="3628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6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a:endParaRPr/>
          </a:p>
        </p:txBody>
      </p:sp>
      <p:sp>
        <p:nvSpPr>
          <p:cNvPr id="65" name="Google Shape;6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10"/>
          <p:cNvSpPr/>
          <p:nvPr/>
        </p:nvSpPr>
        <p:spPr>
          <a:xfrm rot="5400000">
            <a:off x="-667050" y="3755175"/>
            <a:ext cx="2055300" cy="7212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rot="5400000">
            <a:off x="8459538" y="33255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Montserrat"/>
              <a:buChar char="●"/>
              <a:defRPr sz="1800">
                <a:latin typeface="Montserrat"/>
                <a:ea typeface="Montserrat"/>
                <a:cs typeface="Montserrat"/>
                <a:sym typeface="Montserrat"/>
              </a:defRPr>
            </a:lvl1pPr>
            <a:lvl2pPr marL="914400" lvl="1"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2pPr>
            <a:lvl3pPr marL="1371600" lvl="2"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3pPr>
            <a:lvl4pPr marL="1828800" lvl="3"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4pPr>
            <a:lvl5pPr marL="2286000" lvl="4"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5pPr>
            <a:lvl6pPr marL="2743200" lvl="5"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6pPr>
            <a:lvl7pPr marL="3200400" lvl="6"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7pPr>
            <a:lvl8pPr marL="3657600" lvl="7" indent="-317500">
              <a:lnSpc>
                <a:spcPct val="115000"/>
              </a:lnSpc>
              <a:spcBef>
                <a:spcPts val="1600"/>
              </a:spcBef>
              <a:spcAft>
                <a:spcPts val="0"/>
              </a:spcAft>
              <a:buSzPts val="1400"/>
              <a:buFont typeface="Montserrat"/>
              <a:buChar char="○"/>
              <a:defRPr>
                <a:latin typeface="Montserrat"/>
                <a:ea typeface="Montserrat"/>
                <a:cs typeface="Montserrat"/>
                <a:sym typeface="Montserrat"/>
              </a:defRPr>
            </a:lvl8pPr>
            <a:lvl9pPr marL="4114800" lvl="8" indent="-317500">
              <a:lnSpc>
                <a:spcPct val="115000"/>
              </a:lnSpc>
              <a:spcBef>
                <a:spcPts val="1600"/>
              </a:spcBef>
              <a:spcAft>
                <a:spcPts val="1600"/>
              </a:spcAft>
              <a:buSzPts val="1400"/>
              <a:buFont typeface="Montserrat"/>
              <a:buChar char="■"/>
              <a:defRPr>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6">
          <p15:clr>
            <a:srgbClr val="EA4335"/>
          </p15:clr>
        </p15:guide>
        <p15:guide id="2" orient="horz" pos="342">
          <p15:clr>
            <a:srgbClr val="EA4335"/>
          </p15:clr>
        </p15:guide>
        <p15:guide id="3" orient="horz" pos="2878">
          <p15:clr>
            <a:srgbClr val="EA4335"/>
          </p15:clr>
        </p15:guide>
        <p15:guide id="4" pos="5304">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2" name="Google Shape;252;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HadasIsraeli/data-science-projec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storymaps.arcgis.com/stories/6942683c7ed54e51b433bbc0c50fbdea" TargetMode="External"/><Relationship Id="rId7" Type="http://schemas.openxmlformats.org/officeDocument/2006/relationships/hyperlink" Target="https://en.wikipedia.org/wiki/Climate_change_and_agriculture"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sedac.ciesin.columbia.edu/data/set/crop-climate-effects-climate-global-food-production/data-download" TargetMode="External"/><Relationship Id="rId5" Type="http://schemas.openxmlformats.org/officeDocument/2006/relationships/hyperlink" Target="https://sedac.ciesin.columbia.edu/data/set/crop-climate-potential-impacts-world-food-supply" TargetMode="External"/><Relationship Id="rId4" Type="http://schemas.openxmlformats.org/officeDocument/2006/relationships/hyperlink" Target="http://www.fao.org/faostat/en/#data/QC/visualize" TargetMode="External"/><Relationship Id="rId9"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38"/>
          <p:cNvSpPr txBox="1">
            <a:spLocks noGrp="1"/>
          </p:cNvSpPr>
          <p:nvPr>
            <p:ph type="ctrTitle"/>
          </p:nvPr>
        </p:nvSpPr>
        <p:spPr>
          <a:xfrm>
            <a:off x="1" y="1516975"/>
            <a:ext cx="9144000" cy="1440300"/>
          </a:xfrm>
          <a:prstGeom prst="rect">
            <a:avLst/>
          </a:prstGeom>
        </p:spPr>
        <p:txBody>
          <a:bodyPr spcFirstLastPara="1" wrap="square" lIns="91425" tIns="91425" rIns="91425" bIns="91425" anchor="b" anchorCtr="0">
            <a:noAutofit/>
          </a:bodyPr>
          <a:lstStyle/>
          <a:p>
            <a:r>
              <a:rPr lang="en"/>
              <a:t>T</a:t>
            </a:r>
            <a:r>
              <a:rPr lang="en-US"/>
              <a:t>he Effect of Climate</a:t>
            </a:r>
            <a:br>
              <a:rPr lang="en-US" b="1" i="0">
                <a:solidFill>
                  <a:srgbClr val="FFFFFF"/>
                </a:solidFill>
                <a:effectLst/>
                <a:latin typeface="Avenir Next"/>
              </a:rPr>
            </a:br>
            <a:r>
              <a:rPr lang="en-US"/>
              <a:t> change on crops around the world</a:t>
            </a:r>
            <a:endParaRPr/>
          </a:p>
        </p:txBody>
      </p:sp>
      <p:sp>
        <p:nvSpPr>
          <p:cNvPr id="259" name="Google Shape;259;p38"/>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err="1">
                <a:latin typeface="Playfair Display"/>
                <a:sym typeface="Playfair Display"/>
              </a:rPr>
              <a:t>Hadas</a:t>
            </a:r>
            <a:r>
              <a:rPr lang="en-US" sz="2000" b="1">
                <a:latin typeface="Playfair Display"/>
                <a:sym typeface="Playfair Display"/>
              </a:rPr>
              <a:t> Israeli</a:t>
            </a:r>
          </a:p>
          <a:p>
            <a:pPr marL="0" lvl="0" indent="0" algn="ctr" rtl="0">
              <a:spcBef>
                <a:spcPts val="0"/>
              </a:spcBef>
              <a:spcAft>
                <a:spcPts val="0"/>
              </a:spcAft>
              <a:buNone/>
            </a:pPr>
            <a:r>
              <a:rPr lang="en-US" sz="2000" b="1">
                <a:latin typeface="Playfair Display"/>
                <a:sym typeface="Playfair Display"/>
              </a:rPr>
              <a:t>Inbar Israeli</a:t>
            </a:r>
          </a:p>
          <a:p>
            <a:pPr marL="0" lvl="0" indent="0" algn="ctr" rtl="0">
              <a:spcBef>
                <a:spcPts val="0"/>
              </a:spcBef>
              <a:spcAft>
                <a:spcPts val="0"/>
              </a:spcAft>
              <a:buNone/>
            </a:pPr>
            <a:r>
              <a:rPr lang="en-US" sz="2000" b="1">
                <a:latin typeface="Playfair Display"/>
                <a:sym typeface="Playfair Display"/>
                <a:hlinkClick r:id="rId4"/>
              </a:rPr>
              <a:t>GitHub</a:t>
            </a:r>
            <a:endParaRPr sz="2000" b="1">
              <a:latin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merging </a:t>
            </a:r>
            <a:endParaRPr/>
          </a:p>
        </p:txBody>
      </p:sp>
      <p:sp>
        <p:nvSpPr>
          <p:cNvPr id="422" name="Google Shape;422;p49"/>
          <p:cNvSpPr txBox="1">
            <a:spLocks noGrp="1"/>
          </p:cNvSpPr>
          <p:nvPr>
            <p:ph type="body" idx="1"/>
          </p:nvPr>
        </p:nvSpPr>
        <p:spPr>
          <a:xfrm>
            <a:off x="73664" y="1305133"/>
            <a:ext cx="2697962" cy="11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t>The years in the data set were between 1984-2019 so we added ‘no rec’ from 1961-1983  </a:t>
            </a:r>
            <a:endParaRPr sz="1200"/>
          </a:p>
          <a:p>
            <a:pPr marL="0" lvl="0" indent="0" algn="l" rtl="0">
              <a:spcBef>
                <a:spcPts val="1600"/>
              </a:spcBef>
              <a:spcAft>
                <a:spcPts val="0"/>
              </a:spcAft>
              <a:buClr>
                <a:schemeClr val="dk1"/>
              </a:buClr>
              <a:buSzPts val="1100"/>
              <a:buFont typeface="Arial"/>
              <a:buNone/>
            </a:pPr>
            <a:endParaRPr sz="1200"/>
          </a:p>
          <a:p>
            <a:pPr marL="0" lvl="0" indent="0" algn="l" rtl="0">
              <a:spcBef>
                <a:spcPts val="1600"/>
              </a:spcBef>
              <a:spcAft>
                <a:spcPts val="1600"/>
              </a:spcAft>
              <a:buNone/>
            </a:pPr>
            <a:endParaRPr sz="1200"/>
          </a:p>
        </p:txBody>
      </p:sp>
      <p:sp>
        <p:nvSpPr>
          <p:cNvPr id="423" name="Google Shape;423;p49"/>
          <p:cNvSpPr txBox="1">
            <a:spLocks noGrp="1"/>
          </p:cNvSpPr>
          <p:nvPr>
            <p:ph type="title" idx="2"/>
          </p:nvPr>
        </p:nvSpPr>
        <p:spPr>
          <a:xfrm>
            <a:off x="-85257" y="1038404"/>
            <a:ext cx="244589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err="1">
                <a:solidFill>
                  <a:schemeClr val="tx1"/>
                </a:solidFill>
              </a:rPr>
              <a:t>FAOSTAT_cleaned_data</a:t>
            </a:r>
            <a:endParaRPr sz="1400">
              <a:solidFill>
                <a:schemeClr val="tx1"/>
              </a:solidFill>
            </a:endParaRPr>
          </a:p>
        </p:txBody>
      </p:sp>
      <p:sp>
        <p:nvSpPr>
          <p:cNvPr id="424" name="Google Shape;424;p49"/>
          <p:cNvSpPr txBox="1">
            <a:spLocks noGrp="1"/>
          </p:cNvSpPr>
          <p:nvPr>
            <p:ph type="body" idx="3"/>
          </p:nvPr>
        </p:nvSpPr>
        <p:spPr>
          <a:xfrm>
            <a:off x="3776545" y="1320622"/>
            <a:ext cx="2534783" cy="11739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1200"/>
              <a:t>We added the information in the FAOSTAT rows to the greenhouse gas data frame according to years</a:t>
            </a:r>
            <a:endParaRPr sz="1200"/>
          </a:p>
          <a:p>
            <a:pPr marL="0" lvl="0" indent="0" algn="l" rtl="0">
              <a:spcBef>
                <a:spcPts val="1600"/>
              </a:spcBef>
              <a:spcAft>
                <a:spcPts val="1600"/>
              </a:spcAft>
              <a:buNone/>
            </a:pPr>
            <a:endParaRPr sz="1200"/>
          </a:p>
        </p:txBody>
      </p:sp>
      <p:sp>
        <p:nvSpPr>
          <p:cNvPr id="425" name="Google Shape;425;p49"/>
          <p:cNvSpPr txBox="1">
            <a:spLocks noGrp="1"/>
          </p:cNvSpPr>
          <p:nvPr>
            <p:ph type="title" idx="4"/>
          </p:nvPr>
        </p:nvSpPr>
        <p:spPr>
          <a:xfrm>
            <a:off x="4054543" y="973395"/>
            <a:ext cx="22342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err="1">
                <a:solidFill>
                  <a:schemeClr val="tx1"/>
                </a:solidFill>
              </a:rPr>
              <a:t>greenhouse_gas</a:t>
            </a:r>
            <a:endParaRPr sz="1600">
              <a:solidFill>
                <a:schemeClr val="tx1"/>
              </a:solidFill>
            </a:endParaRPr>
          </a:p>
        </p:txBody>
      </p:sp>
      <p:sp>
        <p:nvSpPr>
          <p:cNvPr id="428" name="Google Shape;428;p49"/>
          <p:cNvSpPr/>
          <p:nvPr/>
        </p:nvSpPr>
        <p:spPr>
          <a:xfrm rot="10800000">
            <a:off x="-13725" y="4791600"/>
            <a:ext cx="31836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rot="10800000">
            <a:off x="-13726" y="1025279"/>
            <a:ext cx="6077239"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EDA09680-5E00-42BE-A1D6-59D6143835EE}"/>
              </a:ext>
            </a:extLst>
          </p:cNvPr>
          <p:cNvPicPr>
            <a:picLocks noChangeAspect="1"/>
          </p:cNvPicPr>
          <p:nvPr/>
        </p:nvPicPr>
        <p:blipFill>
          <a:blip r:embed="rId3"/>
          <a:stretch>
            <a:fillRect/>
          </a:stretch>
        </p:blipFill>
        <p:spPr>
          <a:xfrm>
            <a:off x="73664" y="2287709"/>
            <a:ext cx="6696241" cy="2458911"/>
          </a:xfrm>
          <a:prstGeom prst="rect">
            <a:avLst/>
          </a:prstGeom>
        </p:spPr>
      </p:pic>
      <p:sp>
        <p:nvSpPr>
          <p:cNvPr id="13" name="Google Shape;424;p49">
            <a:extLst>
              <a:ext uri="{FF2B5EF4-FFF2-40B4-BE49-F238E27FC236}">
                <a16:creationId xmlns:a16="http://schemas.microsoft.com/office/drawing/2014/main" id="{43F8CA78-727D-46E4-A749-37A9B6D1DAF2}"/>
              </a:ext>
            </a:extLst>
          </p:cNvPr>
          <p:cNvSpPr txBox="1">
            <a:spLocks/>
          </p:cNvSpPr>
          <p:nvPr/>
        </p:nvSpPr>
        <p:spPr>
          <a:xfrm>
            <a:off x="6839415" y="2837736"/>
            <a:ext cx="2304585" cy="10253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1pPr>
            <a:lvl2pPr marL="914400" marR="0" lvl="1"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2pPr>
            <a:lvl3pPr marL="1371600" marR="0" lvl="2"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3pPr>
            <a:lvl4pPr marL="1828800" marR="0" lvl="3"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4pPr>
            <a:lvl5pPr marL="2286000" marR="0" lvl="4"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5pPr>
            <a:lvl6pPr marL="2743200" marR="0" lvl="5"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6pPr>
            <a:lvl7pPr marL="3200400" marR="0" lvl="6"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7pPr>
            <a:lvl8pPr marL="3657600" marR="0" lvl="7" indent="-304800" algn="l" rtl="0">
              <a:lnSpc>
                <a:spcPct val="115000"/>
              </a:lnSpc>
              <a:spcBef>
                <a:spcPts val="1600"/>
              </a:spcBef>
              <a:spcAft>
                <a:spcPts val="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8pPr>
            <a:lvl9pPr marL="4114800" marR="0" lvl="8" indent="-304800" algn="l" rtl="0">
              <a:lnSpc>
                <a:spcPct val="115000"/>
              </a:lnSpc>
              <a:spcBef>
                <a:spcPts val="1600"/>
              </a:spcBef>
              <a:spcAft>
                <a:spcPts val="1600"/>
              </a:spcAft>
              <a:buClr>
                <a:srgbClr val="000000"/>
              </a:buClr>
              <a:buSzPts val="1200"/>
              <a:buFont typeface="Montserrat"/>
              <a:buChar char="■"/>
              <a:defRPr sz="1200" b="0" i="0" u="none" strike="noStrike" cap="none">
                <a:solidFill>
                  <a:srgbClr val="000000"/>
                </a:solidFill>
                <a:latin typeface="Montserrat"/>
                <a:ea typeface="Montserrat"/>
                <a:cs typeface="Montserrat"/>
                <a:sym typeface="Montserrat"/>
              </a:defRPr>
            </a:lvl9pPr>
          </a:lstStyle>
          <a:p>
            <a:pPr marL="0" indent="0">
              <a:buClr>
                <a:schemeClr val="dk1"/>
              </a:buClr>
              <a:buSzPts val="1100"/>
              <a:buNone/>
            </a:pPr>
            <a:r>
              <a:rPr lang="en-US" sz="1200"/>
              <a:t>We saved the merged data frame as ‘data/</a:t>
            </a:r>
            <a:r>
              <a:rPr lang="en-US" sz="1200" err="1"/>
              <a:t>Gas_Crops_data</a:t>
            </a:r>
            <a:r>
              <a:rPr lang="en-US" sz="1200"/>
              <a:t>’ in the data file  </a:t>
            </a:r>
          </a:p>
          <a:p>
            <a:pPr marL="0" indent="0">
              <a:spcBef>
                <a:spcPts val="1600"/>
              </a:spcBef>
              <a:spcAft>
                <a:spcPts val="1600"/>
              </a:spcAft>
              <a:buFont typeface="Montserrat"/>
              <a:buNone/>
            </a:pPr>
            <a:endParaRPr 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3"/>
        <p:cNvGrpSpPr/>
        <p:nvPr/>
      </p:nvGrpSpPr>
      <p:grpSpPr>
        <a:xfrm>
          <a:off x="0" y="0"/>
          <a:ext cx="0" cy="0"/>
          <a:chOff x="0" y="0"/>
          <a:chExt cx="0" cy="0"/>
        </a:xfrm>
      </p:grpSpPr>
      <p:sp>
        <p:nvSpPr>
          <p:cNvPr id="434" name="Google Shape;434;p50"/>
          <p:cNvSpPr txBox="1">
            <a:spLocks noGrp="1"/>
          </p:cNvSpPr>
          <p:nvPr>
            <p:ph type="title"/>
          </p:nvPr>
        </p:nvSpPr>
        <p:spPr>
          <a:xfrm>
            <a:off x="1670850" y="1418500"/>
            <a:ext cx="5662600" cy="572700"/>
          </a:xfrm>
          <a:prstGeom prst="rect">
            <a:avLst/>
          </a:prstGeom>
        </p:spPr>
        <p:txBody>
          <a:bodyPr spcFirstLastPara="1" wrap="square" lIns="91425" tIns="91425" rIns="91425" bIns="91425" anchor="t" anchorCtr="0">
            <a:noAutofit/>
          </a:bodyPr>
          <a:lstStyle/>
          <a:p>
            <a:r>
              <a:rPr lang="en" sz="3600"/>
              <a:t>Background</a:t>
            </a:r>
            <a:endParaRPr lang="he-IL" sz="3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Green house gas - Background</a:t>
            </a:r>
            <a:endParaRPr/>
          </a:p>
        </p:txBody>
      </p:sp>
      <p:sp>
        <p:nvSpPr>
          <p:cNvPr id="3" name="כותרת 2">
            <a:extLst>
              <a:ext uri="{FF2B5EF4-FFF2-40B4-BE49-F238E27FC236}">
                <a16:creationId xmlns:a16="http://schemas.microsoft.com/office/drawing/2014/main" id="{D3749C61-4BFA-420A-B863-091F8AF0B287}"/>
              </a:ext>
            </a:extLst>
          </p:cNvPr>
          <p:cNvSpPr>
            <a:spLocks noGrp="1"/>
          </p:cNvSpPr>
          <p:nvPr>
            <p:ph type="title" idx="3"/>
          </p:nvPr>
        </p:nvSpPr>
        <p:spPr>
          <a:xfrm>
            <a:off x="148683" y="1281408"/>
            <a:ext cx="5705378" cy="584400"/>
          </a:xfrm>
        </p:spPr>
        <p:txBody>
          <a:bodyPr/>
          <a:lstStyle/>
          <a:p>
            <a:pPr algn="l"/>
            <a:r>
              <a:rPr lang="en-US" sz="1200"/>
              <a:t>Increasing levels of greenhouse gases in the atmosphere due to human activities are a major driver of climate change.</a:t>
            </a:r>
            <a:br>
              <a:rPr lang="en-US" sz="1200"/>
            </a:br>
            <a:br>
              <a:rPr lang="en-US" sz="1200"/>
            </a:br>
            <a:r>
              <a:rPr lang="en-US" sz="1200"/>
              <a:t>Carbon dioxide(CO2) is the most commonly addressed greenhouse gas, and its atmospheric concentration is measured by parts per million(ppm). Methane(CH4) and nitrous oxide(N2O) are also extraordinarily important for the global climate and are measured by parts per billion (ppb).</a:t>
            </a:r>
            <a:br>
              <a:rPr lang="en-US" sz="1200"/>
            </a:br>
            <a:br>
              <a:rPr lang="en-US" sz="1200"/>
            </a:br>
            <a:r>
              <a:rPr lang="en-US" sz="1200"/>
              <a:t>In 2019, greenhouse gas concentrations reached new highs.</a:t>
            </a:r>
            <a:br>
              <a:rPr lang="en-US" sz="1200"/>
            </a:br>
            <a:r>
              <a:rPr lang="en-US" sz="1200"/>
              <a:t>Carbon dioxide:</a:t>
            </a:r>
            <a:br>
              <a:rPr lang="en-US" sz="1200"/>
            </a:br>
            <a:r>
              <a:rPr lang="en-US" sz="1200"/>
              <a:t> 410.5±0.2 ppm = 148% of preindustrial levels</a:t>
            </a:r>
            <a:br>
              <a:rPr lang="en-US" sz="1200"/>
            </a:br>
            <a:r>
              <a:rPr lang="en-US" sz="1200"/>
              <a:t>Methane: 1877±2 ppb = 260% of preindustrial levels</a:t>
            </a:r>
            <a:br>
              <a:rPr lang="en-US" sz="1200"/>
            </a:br>
            <a:r>
              <a:rPr lang="en-US" sz="1200"/>
              <a:t>Nitrous oxide: 332.0±0.1 ppb = 123% of pre-industrial levels.</a:t>
            </a:r>
            <a:br>
              <a:rPr lang="en-US" sz="1200"/>
            </a:br>
            <a:br>
              <a:rPr lang="en-US" sz="1200"/>
            </a:br>
            <a:r>
              <a:rPr lang="en-US" sz="1200"/>
              <a:t>It is important to mention that despite setbacks from COVID-19, global greenhouse gas emissions increased in 2020.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Green house gas - Background</a:t>
            </a:r>
            <a:endParaRPr/>
          </a:p>
        </p:txBody>
      </p:sp>
      <p:sp>
        <p:nvSpPr>
          <p:cNvPr id="3" name="כותרת 2">
            <a:extLst>
              <a:ext uri="{FF2B5EF4-FFF2-40B4-BE49-F238E27FC236}">
                <a16:creationId xmlns:a16="http://schemas.microsoft.com/office/drawing/2014/main" id="{D3749C61-4BFA-420A-B863-091F8AF0B287}"/>
              </a:ext>
            </a:extLst>
          </p:cNvPr>
          <p:cNvSpPr>
            <a:spLocks noGrp="1"/>
          </p:cNvSpPr>
          <p:nvPr>
            <p:ph type="title" idx="3"/>
          </p:nvPr>
        </p:nvSpPr>
        <p:spPr>
          <a:xfrm>
            <a:off x="148683" y="1281408"/>
            <a:ext cx="5705378" cy="584400"/>
          </a:xfrm>
        </p:spPr>
        <p:txBody>
          <a:bodyPr/>
          <a:lstStyle/>
          <a:p>
            <a:br>
              <a:rPr lang="en-US" b="0" i="0">
                <a:solidFill>
                  <a:srgbClr val="304E4E"/>
                </a:solidFill>
                <a:effectLst/>
                <a:latin typeface="Noto Serif"/>
              </a:rPr>
            </a:br>
            <a:r>
              <a:rPr lang="en-US" sz="1200"/>
              <a:t>After decades of decline, the recent increase in food insecurity is being driven by conflict, economic slowdown, climate variability and extreme weather events.</a:t>
            </a:r>
            <a:br>
              <a:rPr lang="en-US" sz="1200"/>
            </a:br>
            <a:r>
              <a:rPr lang="en-US" sz="1200"/>
              <a:t>In 2020, over 50 million people were doubly hit – by climate-related disasters (floods, droughts and storms) and by the COVID-19 pandemic.</a:t>
            </a:r>
            <a:br>
              <a:rPr lang="en-US" sz="1200"/>
            </a:br>
            <a:br>
              <a:rPr lang="en-US" sz="1200"/>
            </a:br>
            <a:br>
              <a:rPr lang="en-US" sz="1600"/>
            </a:br>
            <a:r>
              <a:rPr lang="en-US" sz="1200"/>
              <a:t>Nearly 690 million people, or 9% of the world population, were undernourished, and about 750 million, or nearly 10%, were exposed to severe levels of food insecurity in 2019.</a:t>
            </a:r>
            <a:br>
              <a:rPr lang="en-US" sz="1200"/>
            </a:br>
            <a:r>
              <a:rPr lang="en-US" sz="1200"/>
              <a:t>Food insecurity is projected to worsen by 2030</a:t>
            </a:r>
            <a:br>
              <a:rPr lang="en-US" sz="1200"/>
            </a:br>
            <a:endParaRPr lang="en-US" sz="1200"/>
          </a:p>
        </p:txBody>
      </p:sp>
    </p:spTree>
    <p:extLst>
      <p:ext uri="{BB962C8B-B14F-4D97-AF65-F5344CB8AC3E}">
        <p14:creationId xmlns:p14="http://schemas.microsoft.com/office/powerpoint/2010/main" val="3077818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5"/>
        <p:cNvGrpSpPr/>
        <p:nvPr/>
      </p:nvGrpSpPr>
      <p:grpSpPr>
        <a:xfrm>
          <a:off x="0" y="0"/>
          <a:ext cx="0" cy="0"/>
          <a:chOff x="0" y="0"/>
          <a:chExt cx="0" cy="0"/>
        </a:xfrm>
      </p:grpSpPr>
      <p:sp>
        <p:nvSpPr>
          <p:cNvPr id="516" name="Google Shape;516;p57"/>
          <p:cNvSpPr txBox="1">
            <a:spLocks noGrp="1"/>
          </p:cNvSpPr>
          <p:nvPr>
            <p:ph type="title"/>
          </p:nvPr>
        </p:nvSpPr>
        <p:spPr>
          <a:xfrm>
            <a:off x="1683550" y="1419328"/>
            <a:ext cx="5662600" cy="572700"/>
          </a:xfrm>
          <a:prstGeom prst="rect">
            <a:avLst/>
          </a:prstGeom>
        </p:spPr>
        <p:txBody>
          <a:bodyPr spcFirstLastPara="1" wrap="square" lIns="91425" tIns="91425" rIns="91425" bIns="91425" anchor="t" anchorCtr="0">
            <a:noAutofit/>
          </a:bodyPr>
          <a:lstStyle/>
          <a:p>
            <a:pPr>
              <a:buClr>
                <a:schemeClr val="dk1"/>
              </a:buClr>
              <a:buSzPts val="1100"/>
            </a:pPr>
            <a:r>
              <a:rPr lang="en" sz="3600"/>
              <a:t>EDA</a:t>
            </a:r>
            <a:br>
              <a:rPr lang="en-US" sz="3600"/>
            </a:br>
            <a:endParaRPr lang="en" sz="3600" b="0"/>
          </a:p>
          <a:p>
            <a:pPr marL="0" lvl="0" indent="0" algn="ctr" rtl="0">
              <a:spcBef>
                <a:spcPts val="0"/>
              </a:spcBef>
              <a:spcAft>
                <a:spcPts val="0"/>
              </a:spcAft>
              <a:buNone/>
            </a:pP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a:t>EDA - Green house gas</a:t>
            </a:r>
            <a:endParaRPr/>
          </a:p>
        </p:txBody>
      </p:sp>
      <p:sp>
        <p:nvSpPr>
          <p:cNvPr id="4" name="כותרת 3">
            <a:extLst>
              <a:ext uri="{FF2B5EF4-FFF2-40B4-BE49-F238E27FC236}">
                <a16:creationId xmlns:a16="http://schemas.microsoft.com/office/drawing/2014/main" id="{FE547665-3CB0-48AA-A05F-A3D00968A575}"/>
              </a:ext>
            </a:extLst>
          </p:cNvPr>
          <p:cNvSpPr>
            <a:spLocks noGrp="1"/>
          </p:cNvSpPr>
          <p:nvPr>
            <p:ph type="title" idx="3"/>
          </p:nvPr>
        </p:nvSpPr>
        <p:spPr>
          <a:xfrm>
            <a:off x="7500567" y="4489500"/>
            <a:ext cx="1643433" cy="584400"/>
          </a:xfrm>
        </p:spPr>
        <p:txBody>
          <a:bodyPr/>
          <a:lstStyle/>
          <a:p>
            <a:r>
              <a:rPr lang="en-US" sz="1050"/>
              <a:t>* We converted the CO2 values to ppb</a:t>
            </a:r>
            <a:endParaRPr lang="he-IL" sz="1050"/>
          </a:p>
        </p:txBody>
      </p:sp>
      <p:pic>
        <p:nvPicPr>
          <p:cNvPr id="6" name="תמונה 5">
            <a:extLst>
              <a:ext uri="{FF2B5EF4-FFF2-40B4-BE49-F238E27FC236}">
                <a16:creationId xmlns:a16="http://schemas.microsoft.com/office/drawing/2014/main" id="{96547FFD-5F91-4D6A-87F6-02C789D0B7BF}"/>
              </a:ext>
            </a:extLst>
          </p:cNvPr>
          <p:cNvPicPr>
            <a:picLocks noChangeAspect="1"/>
          </p:cNvPicPr>
          <p:nvPr/>
        </p:nvPicPr>
        <p:blipFill>
          <a:blip r:embed="rId3"/>
          <a:stretch>
            <a:fillRect/>
          </a:stretch>
        </p:blipFill>
        <p:spPr>
          <a:xfrm>
            <a:off x="113139" y="1037264"/>
            <a:ext cx="2711837" cy="1798503"/>
          </a:xfrm>
          <a:prstGeom prst="rect">
            <a:avLst/>
          </a:prstGeom>
        </p:spPr>
      </p:pic>
      <p:pic>
        <p:nvPicPr>
          <p:cNvPr id="8" name="תמונה 7">
            <a:extLst>
              <a:ext uri="{FF2B5EF4-FFF2-40B4-BE49-F238E27FC236}">
                <a16:creationId xmlns:a16="http://schemas.microsoft.com/office/drawing/2014/main" id="{47481D9E-4D09-44C0-B7A5-190C64293E62}"/>
              </a:ext>
            </a:extLst>
          </p:cNvPr>
          <p:cNvPicPr>
            <a:picLocks noChangeAspect="1"/>
          </p:cNvPicPr>
          <p:nvPr/>
        </p:nvPicPr>
        <p:blipFill>
          <a:blip r:embed="rId4"/>
          <a:stretch>
            <a:fillRect/>
          </a:stretch>
        </p:blipFill>
        <p:spPr>
          <a:xfrm>
            <a:off x="3025697" y="1037264"/>
            <a:ext cx="2711837" cy="1782979"/>
          </a:xfrm>
          <a:prstGeom prst="rect">
            <a:avLst/>
          </a:prstGeom>
        </p:spPr>
      </p:pic>
      <p:pic>
        <p:nvPicPr>
          <p:cNvPr id="10" name="תמונה 9">
            <a:extLst>
              <a:ext uri="{FF2B5EF4-FFF2-40B4-BE49-F238E27FC236}">
                <a16:creationId xmlns:a16="http://schemas.microsoft.com/office/drawing/2014/main" id="{CCC35D47-F22C-40C2-89CF-818E1FE61312}"/>
              </a:ext>
            </a:extLst>
          </p:cNvPr>
          <p:cNvPicPr>
            <a:picLocks noChangeAspect="1"/>
          </p:cNvPicPr>
          <p:nvPr/>
        </p:nvPicPr>
        <p:blipFill>
          <a:blip r:embed="rId5"/>
          <a:stretch>
            <a:fillRect/>
          </a:stretch>
        </p:blipFill>
        <p:spPr>
          <a:xfrm>
            <a:off x="5938255" y="1013693"/>
            <a:ext cx="2838705" cy="1793446"/>
          </a:xfrm>
          <a:prstGeom prst="rect">
            <a:avLst/>
          </a:prstGeom>
        </p:spPr>
      </p:pic>
      <p:pic>
        <p:nvPicPr>
          <p:cNvPr id="12" name="תמונה 11">
            <a:extLst>
              <a:ext uri="{FF2B5EF4-FFF2-40B4-BE49-F238E27FC236}">
                <a16:creationId xmlns:a16="http://schemas.microsoft.com/office/drawing/2014/main" id="{59A64B24-1555-4B25-9204-30C50D7DAD4E}"/>
              </a:ext>
            </a:extLst>
          </p:cNvPr>
          <p:cNvPicPr>
            <a:picLocks noChangeAspect="1"/>
          </p:cNvPicPr>
          <p:nvPr/>
        </p:nvPicPr>
        <p:blipFill>
          <a:blip r:embed="rId6"/>
          <a:stretch>
            <a:fillRect/>
          </a:stretch>
        </p:blipFill>
        <p:spPr>
          <a:xfrm>
            <a:off x="2653990" y="2962726"/>
            <a:ext cx="3202489" cy="2111174"/>
          </a:xfrm>
          <a:prstGeom prst="rect">
            <a:avLst/>
          </a:prstGeom>
        </p:spPr>
      </p:pic>
    </p:spTree>
    <p:extLst>
      <p:ext uri="{BB962C8B-B14F-4D97-AF65-F5344CB8AC3E}">
        <p14:creationId xmlns:p14="http://schemas.microsoft.com/office/powerpoint/2010/main" val="301689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a:t>EDA - Green house gas</a:t>
            </a:r>
            <a:endParaRPr/>
          </a:p>
        </p:txBody>
      </p:sp>
      <p:pic>
        <p:nvPicPr>
          <p:cNvPr id="3" name="תמונה 2">
            <a:extLst>
              <a:ext uri="{FF2B5EF4-FFF2-40B4-BE49-F238E27FC236}">
                <a16:creationId xmlns:a16="http://schemas.microsoft.com/office/drawing/2014/main" id="{03493329-8BFC-4982-8594-DB80FA622A9B}"/>
              </a:ext>
            </a:extLst>
          </p:cNvPr>
          <p:cNvPicPr>
            <a:picLocks noChangeAspect="1"/>
          </p:cNvPicPr>
          <p:nvPr/>
        </p:nvPicPr>
        <p:blipFill>
          <a:blip r:embed="rId3"/>
          <a:stretch>
            <a:fillRect/>
          </a:stretch>
        </p:blipFill>
        <p:spPr>
          <a:xfrm>
            <a:off x="214378" y="1075836"/>
            <a:ext cx="2680939" cy="1855609"/>
          </a:xfrm>
          <a:prstGeom prst="rect">
            <a:avLst/>
          </a:prstGeom>
        </p:spPr>
      </p:pic>
      <p:pic>
        <p:nvPicPr>
          <p:cNvPr id="7" name="תמונה 6">
            <a:extLst>
              <a:ext uri="{FF2B5EF4-FFF2-40B4-BE49-F238E27FC236}">
                <a16:creationId xmlns:a16="http://schemas.microsoft.com/office/drawing/2014/main" id="{4DB5259A-90EF-43C1-9974-6D09383B9824}"/>
              </a:ext>
            </a:extLst>
          </p:cNvPr>
          <p:cNvPicPr>
            <a:picLocks noChangeAspect="1"/>
          </p:cNvPicPr>
          <p:nvPr/>
        </p:nvPicPr>
        <p:blipFill>
          <a:blip r:embed="rId4"/>
          <a:stretch>
            <a:fillRect/>
          </a:stretch>
        </p:blipFill>
        <p:spPr>
          <a:xfrm>
            <a:off x="4841250" y="3062183"/>
            <a:ext cx="2866205" cy="1850055"/>
          </a:xfrm>
          <a:prstGeom prst="rect">
            <a:avLst/>
          </a:prstGeom>
        </p:spPr>
      </p:pic>
      <p:pic>
        <p:nvPicPr>
          <p:cNvPr id="14" name="תמונה 13">
            <a:extLst>
              <a:ext uri="{FF2B5EF4-FFF2-40B4-BE49-F238E27FC236}">
                <a16:creationId xmlns:a16="http://schemas.microsoft.com/office/drawing/2014/main" id="{2F568427-C602-4387-A262-B10A48F1102D}"/>
              </a:ext>
            </a:extLst>
          </p:cNvPr>
          <p:cNvPicPr>
            <a:picLocks noChangeAspect="1"/>
          </p:cNvPicPr>
          <p:nvPr/>
        </p:nvPicPr>
        <p:blipFill>
          <a:blip r:embed="rId5"/>
          <a:stretch>
            <a:fillRect/>
          </a:stretch>
        </p:blipFill>
        <p:spPr>
          <a:xfrm>
            <a:off x="1783364" y="3062090"/>
            <a:ext cx="2673918" cy="1858273"/>
          </a:xfrm>
          <a:prstGeom prst="rect">
            <a:avLst/>
          </a:prstGeom>
        </p:spPr>
      </p:pic>
      <p:pic>
        <p:nvPicPr>
          <p:cNvPr id="2" name="תמונה 3">
            <a:extLst>
              <a:ext uri="{FF2B5EF4-FFF2-40B4-BE49-F238E27FC236}">
                <a16:creationId xmlns:a16="http://schemas.microsoft.com/office/drawing/2014/main" id="{DE977A2A-23D9-4510-BF7E-798817B7C1B5}"/>
              </a:ext>
            </a:extLst>
          </p:cNvPr>
          <p:cNvPicPr>
            <a:picLocks noChangeAspect="1"/>
          </p:cNvPicPr>
          <p:nvPr/>
        </p:nvPicPr>
        <p:blipFill>
          <a:blip r:embed="rId6"/>
          <a:stretch>
            <a:fillRect/>
          </a:stretch>
        </p:blipFill>
        <p:spPr>
          <a:xfrm>
            <a:off x="3028340" y="1071994"/>
            <a:ext cx="2867439" cy="1863075"/>
          </a:xfrm>
          <a:prstGeom prst="rect">
            <a:avLst/>
          </a:prstGeom>
        </p:spPr>
      </p:pic>
      <p:pic>
        <p:nvPicPr>
          <p:cNvPr id="4" name="תמונה 4">
            <a:extLst>
              <a:ext uri="{FF2B5EF4-FFF2-40B4-BE49-F238E27FC236}">
                <a16:creationId xmlns:a16="http://schemas.microsoft.com/office/drawing/2014/main" id="{1C8778C4-4A70-4D68-A950-D0782DD85C50}"/>
              </a:ext>
            </a:extLst>
          </p:cNvPr>
          <p:cNvPicPr>
            <a:picLocks noChangeAspect="1"/>
          </p:cNvPicPr>
          <p:nvPr/>
        </p:nvPicPr>
        <p:blipFill>
          <a:blip r:embed="rId7"/>
          <a:stretch>
            <a:fillRect/>
          </a:stretch>
        </p:blipFill>
        <p:spPr>
          <a:xfrm>
            <a:off x="6081341" y="1074513"/>
            <a:ext cx="2842591" cy="1861318"/>
          </a:xfrm>
          <a:prstGeom prst="rect">
            <a:avLst/>
          </a:prstGeom>
        </p:spPr>
      </p:pic>
    </p:spTree>
    <p:extLst>
      <p:ext uri="{BB962C8B-B14F-4D97-AF65-F5344CB8AC3E}">
        <p14:creationId xmlns:p14="http://schemas.microsoft.com/office/powerpoint/2010/main" val="3420242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5" name="Google Shape;344;p45">
            <a:extLst>
              <a:ext uri="{FF2B5EF4-FFF2-40B4-BE49-F238E27FC236}">
                <a16:creationId xmlns:a16="http://schemas.microsoft.com/office/drawing/2014/main" id="{21B8861C-C4B3-4413-95DC-BF47E17A4F39}"/>
              </a:ext>
            </a:extLst>
          </p:cNvPr>
          <p:cNvSpPr txBox="1">
            <a:spLocks/>
          </p:cNvSpPr>
          <p:nvPr/>
        </p:nvSpPr>
        <p:spPr>
          <a:xfrm>
            <a:off x="723900" y="361800"/>
            <a:ext cx="7696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3500"/>
              <a:buFont typeface="Playfair Display"/>
              <a:buNone/>
              <a:defRPr sz="6000" b="1" i="0" u="none" strike="noStrike" cap="none">
                <a:solidFill>
                  <a:srgbClr val="FFFFFF"/>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2pPr>
            <a:lvl3pPr marR="0" lvl="2"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3pPr>
            <a:lvl4pPr marR="0" lvl="3"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4pPr>
            <a:lvl5pPr marR="0" lvl="4"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5pPr>
            <a:lvl6pPr marR="0" lvl="5"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6pPr>
            <a:lvl7pPr marR="0" lvl="6"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7pPr>
            <a:lvl8pPr marR="0" lvl="7"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8pPr>
            <a:lvl9pPr marR="0" lvl="8" algn="ctr" rtl="0">
              <a:lnSpc>
                <a:spcPct val="100000"/>
              </a:lnSpc>
              <a:spcBef>
                <a:spcPts val="0"/>
              </a:spcBef>
              <a:spcAft>
                <a:spcPts val="0"/>
              </a:spcAft>
              <a:buClr>
                <a:srgbClr val="324A00"/>
              </a:buClr>
              <a:buSzPts val="3500"/>
              <a:buFont typeface="Arial"/>
              <a:buNone/>
              <a:defRPr sz="3500" b="0" i="0" u="none" strike="noStrike" cap="none">
                <a:solidFill>
                  <a:srgbClr val="324A00"/>
                </a:solidFill>
                <a:latin typeface="Arial"/>
                <a:ea typeface="Arial"/>
                <a:cs typeface="Arial"/>
                <a:sym typeface="Arial"/>
              </a:defRPr>
            </a:lvl9pPr>
          </a:lstStyle>
          <a:p>
            <a:r>
              <a:rPr lang="en" sz="2800">
                <a:solidFill>
                  <a:srgbClr val="000000"/>
                </a:solidFill>
              </a:rPr>
              <a:t>EDA - Green house gas</a:t>
            </a:r>
          </a:p>
        </p:txBody>
      </p:sp>
      <p:pic>
        <p:nvPicPr>
          <p:cNvPr id="13" name="תמונה 13">
            <a:extLst>
              <a:ext uri="{FF2B5EF4-FFF2-40B4-BE49-F238E27FC236}">
                <a16:creationId xmlns:a16="http://schemas.microsoft.com/office/drawing/2014/main" id="{D7DAA239-ED98-430E-99E9-6547C6D2963E}"/>
              </a:ext>
            </a:extLst>
          </p:cNvPr>
          <p:cNvPicPr>
            <a:picLocks noChangeAspect="1"/>
          </p:cNvPicPr>
          <p:nvPr/>
        </p:nvPicPr>
        <p:blipFill>
          <a:blip r:embed="rId3"/>
          <a:stretch>
            <a:fillRect/>
          </a:stretch>
        </p:blipFill>
        <p:spPr>
          <a:xfrm>
            <a:off x="2867575" y="1704708"/>
            <a:ext cx="3414090" cy="2394225"/>
          </a:xfrm>
          <a:prstGeom prst="rect">
            <a:avLst/>
          </a:prstGeom>
        </p:spPr>
      </p:pic>
    </p:spTree>
    <p:extLst>
      <p:ext uri="{BB962C8B-B14F-4D97-AF65-F5344CB8AC3E}">
        <p14:creationId xmlns:p14="http://schemas.microsoft.com/office/powerpoint/2010/main" val="402668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Crops – </a:t>
            </a:r>
            <a:r>
              <a:rPr lang="en-US"/>
              <a:t>Visualization</a:t>
            </a:r>
            <a:br>
              <a:rPr lang="en-US" b="1" i="0">
                <a:solidFill>
                  <a:srgbClr val="000000"/>
                </a:solidFill>
                <a:effectLst/>
                <a:latin typeface="Helvetica Neue"/>
              </a:rPr>
            </a:br>
            <a:endParaRPr/>
          </a:p>
        </p:txBody>
      </p:sp>
      <p:sp>
        <p:nvSpPr>
          <p:cNvPr id="9" name="מציין מיקום טקסט 8">
            <a:extLst>
              <a:ext uri="{FF2B5EF4-FFF2-40B4-BE49-F238E27FC236}">
                <a16:creationId xmlns:a16="http://schemas.microsoft.com/office/drawing/2014/main" id="{6E4F9D01-2694-4A7F-8F8A-0FC625CB9EFB}"/>
              </a:ext>
            </a:extLst>
          </p:cNvPr>
          <p:cNvSpPr>
            <a:spLocks noGrp="1"/>
          </p:cNvSpPr>
          <p:nvPr>
            <p:ph type="body" idx="5"/>
          </p:nvPr>
        </p:nvSpPr>
        <p:spPr>
          <a:xfrm>
            <a:off x="56376" y="1512414"/>
            <a:ext cx="8226820" cy="1552500"/>
          </a:xfrm>
        </p:spPr>
        <p:txBody>
          <a:bodyPr/>
          <a:lstStyle/>
          <a:p>
            <a:pPr marL="139700" indent="0" algn="l">
              <a:buNone/>
            </a:pPr>
            <a:r>
              <a:rPr lang="en-US"/>
              <a:t>We visualized the effect of greenhouse gas on the crops along the years 1984-2019 by global growth and by states.</a:t>
            </a:r>
            <a:br>
              <a:rPr lang="en-US"/>
            </a:br>
            <a:endParaRPr lang="en-US"/>
          </a:p>
          <a:p>
            <a:pPr marL="139700" indent="0" algn="l">
              <a:buNone/>
            </a:pPr>
            <a:r>
              <a:rPr lang="en-US"/>
              <a:t>We wanted to see which kind of crop or state was the most or least productid although the gas levels increased </a:t>
            </a:r>
            <a:br>
              <a:rPr lang="en-US"/>
            </a:br>
            <a:endParaRPr lang="en-US"/>
          </a:p>
          <a:p>
            <a:pPr marL="139700" indent="0" algn="l">
              <a:buNone/>
            </a:pPr>
            <a:r>
              <a:rPr lang="en-US"/>
              <a:t>We compared between the amount of production along the years to see the Defranceses between the crops and between the states</a:t>
            </a:r>
          </a:p>
        </p:txBody>
      </p:sp>
    </p:spTree>
    <p:extLst>
      <p:ext uri="{BB962C8B-B14F-4D97-AF65-F5344CB8AC3E}">
        <p14:creationId xmlns:p14="http://schemas.microsoft.com/office/powerpoint/2010/main" val="109049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EDA – </a:t>
            </a:r>
            <a:r>
              <a:rPr lang="en-US"/>
              <a:t>Different kinds of crops</a:t>
            </a:r>
            <a:br>
              <a:rPr lang="en-US" b="1" i="0">
                <a:solidFill>
                  <a:srgbClr val="000000"/>
                </a:solidFill>
                <a:effectLst/>
                <a:latin typeface="Helvetica Neue"/>
              </a:rPr>
            </a:br>
            <a:endParaRPr/>
          </a:p>
        </p:txBody>
      </p:sp>
      <p:pic>
        <p:nvPicPr>
          <p:cNvPr id="5" name="תמונה 4">
            <a:extLst>
              <a:ext uri="{FF2B5EF4-FFF2-40B4-BE49-F238E27FC236}">
                <a16:creationId xmlns:a16="http://schemas.microsoft.com/office/drawing/2014/main" id="{9AF324A0-1F60-4D02-99BD-DBD2DDD38716}"/>
              </a:ext>
            </a:extLst>
          </p:cNvPr>
          <p:cNvPicPr>
            <a:picLocks noChangeAspect="1"/>
          </p:cNvPicPr>
          <p:nvPr/>
        </p:nvPicPr>
        <p:blipFill>
          <a:blip r:embed="rId3"/>
          <a:stretch>
            <a:fillRect/>
          </a:stretch>
        </p:blipFill>
        <p:spPr>
          <a:xfrm>
            <a:off x="6012520" y="1045236"/>
            <a:ext cx="2864462" cy="1524134"/>
          </a:xfrm>
          <a:prstGeom prst="rect">
            <a:avLst/>
          </a:prstGeom>
        </p:spPr>
      </p:pic>
      <p:pic>
        <p:nvPicPr>
          <p:cNvPr id="7" name="תמונה 6">
            <a:extLst>
              <a:ext uri="{FF2B5EF4-FFF2-40B4-BE49-F238E27FC236}">
                <a16:creationId xmlns:a16="http://schemas.microsoft.com/office/drawing/2014/main" id="{886DCA7E-E197-4EB9-877E-82E4DC8ABC1F}"/>
              </a:ext>
            </a:extLst>
          </p:cNvPr>
          <p:cNvPicPr>
            <a:picLocks noChangeAspect="1"/>
          </p:cNvPicPr>
          <p:nvPr/>
        </p:nvPicPr>
        <p:blipFill>
          <a:blip r:embed="rId4"/>
          <a:stretch>
            <a:fillRect/>
          </a:stretch>
        </p:blipFill>
        <p:spPr>
          <a:xfrm>
            <a:off x="3094463" y="1045237"/>
            <a:ext cx="2724595" cy="1524134"/>
          </a:xfrm>
          <a:prstGeom prst="rect">
            <a:avLst/>
          </a:prstGeom>
        </p:spPr>
      </p:pic>
      <p:pic>
        <p:nvPicPr>
          <p:cNvPr id="10" name="תמונה 9">
            <a:extLst>
              <a:ext uri="{FF2B5EF4-FFF2-40B4-BE49-F238E27FC236}">
                <a16:creationId xmlns:a16="http://schemas.microsoft.com/office/drawing/2014/main" id="{621631B3-577A-40CF-B5F1-A946F37137E5}"/>
              </a:ext>
            </a:extLst>
          </p:cNvPr>
          <p:cNvPicPr>
            <a:picLocks noChangeAspect="1"/>
          </p:cNvPicPr>
          <p:nvPr/>
        </p:nvPicPr>
        <p:blipFill>
          <a:blip r:embed="rId5"/>
          <a:stretch>
            <a:fillRect/>
          </a:stretch>
        </p:blipFill>
        <p:spPr>
          <a:xfrm>
            <a:off x="208156" y="1045236"/>
            <a:ext cx="2724595" cy="1490170"/>
          </a:xfrm>
          <a:prstGeom prst="rect">
            <a:avLst/>
          </a:prstGeom>
        </p:spPr>
      </p:pic>
      <p:pic>
        <p:nvPicPr>
          <p:cNvPr id="12" name="תמונה 11">
            <a:extLst>
              <a:ext uri="{FF2B5EF4-FFF2-40B4-BE49-F238E27FC236}">
                <a16:creationId xmlns:a16="http://schemas.microsoft.com/office/drawing/2014/main" id="{09C0215F-64DA-4A9A-BDEB-73E1DF13CC31}"/>
              </a:ext>
            </a:extLst>
          </p:cNvPr>
          <p:cNvPicPr>
            <a:picLocks noChangeAspect="1"/>
          </p:cNvPicPr>
          <p:nvPr/>
        </p:nvPicPr>
        <p:blipFill>
          <a:blip r:embed="rId6"/>
          <a:stretch>
            <a:fillRect/>
          </a:stretch>
        </p:blipFill>
        <p:spPr>
          <a:xfrm>
            <a:off x="6004903" y="2680106"/>
            <a:ext cx="2872080" cy="1524134"/>
          </a:xfrm>
          <a:prstGeom prst="rect">
            <a:avLst/>
          </a:prstGeom>
        </p:spPr>
      </p:pic>
      <p:pic>
        <p:nvPicPr>
          <p:cNvPr id="14" name="תמונה 13">
            <a:extLst>
              <a:ext uri="{FF2B5EF4-FFF2-40B4-BE49-F238E27FC236}">
                <a16:creationId xmlns:a16="http://schemas.microsoft.com/office/drawing/2014/main" id="{F4C0B43F-F02B-4F54-AA84-2AEBD0714CA2}"/>
              </a:ext>
            </a:extLst>
          </p:cNvPr>
          <p:cNvPicPr>
            <a:picLocks noChangeAspect="1"/>
          </p:cNvPicPr>
          <p:nvPr/>
        </p:nvPicPr>
        <p:blipFill>
          <a:blip r:embed="rId7"/>
          <a:stretch>
            <a:fillRect/>
          </a:stretch>
        </p:blipFill>
        <p:spPr>
          <a:xfrm>
            <a:off x="3097138" y="2680106"/>
            <a:ext cx="2753670" cy="1524134"/>
          </a:xfrm>
          <a:prstGeom prst="rect">
            <a:avLst/>
          </a:prstGeom>
        </p:spPr>
      </p:pic>
      <p:pic>
        <p:nvPicPr>
          <p:cNvPr id="16" name="תמונה 15">
            <a:extLst>
              <a:ext uri="{FF2B5EF4-FFF2-40B4-BE49-F238E27FC236}">
                <a16:creationId xmlns:a16="http://schemas.microsoft.com/office/drawing/2014/main" id="{B38C9ED8-2B70-4403-82AC-C1EB6C4235E1}"/>
              </a:ext>
            </a:extLst>
          </p:cNvPr>
          <p:cNvPicPr>
            <a:picLocks noChangeAspect="1"/>
          </p:cNvPicPr>
          <p:nvPr/>
        </p:nvPicPr>
        <p:blipFill>
          <a:blip r:embed="rId8"/>
          <a:stretch>
            <a:fillRect/>
          </a:stretch>
        </p:blipFill>
        <p:spPr>
          <a:xfrm>
            <a:off x="208156" y="2680106"/>
            <a:ext cx="2703137" cy="1440229"/>
          </a:xfrm>
          <a:prstGeom prst="rect">
            <a:avLst/>
          </a:prstGeom>
        </p:spPr>
      </p:pic>
      <p:sp>
        <p:nvSpPr>
          <p:cNvPr id="18" name="כותרת 3">
            <a:extLst>
              <a:ext uri="{FF2B5EF4-FFF2-40B4-BE49-F238E27FC236}">
                <a16:creationId xmlns:a16="http://schemas.microsoft.com/office/drawing/2014/main" id="{AE34D49C-6A53-4BC6-8921-D3965C4D0EF9}"/>
              </a:ext>
            </a:extLst>
          </p:cNvPr>
          <p:cNvSpPr>
            <a:spLocks noGrp="1"/>
          </p:cNvSpPr>
          <p:nvPr>
            <p:ph type="title" idx="3"/>
          </p:nvPr>
        </p:nvSpPr>
        <p:spPr>
          <a:xfrm>
            <a:off x="5742858" y="4781700"/>
            <a:ext cx="3401143" cy="292200"/>
          </a:xfrm>
        </p:spPr>
        <p:txBody>
          <a:bodyPr/>
          <a:lstStyle/>
          <a:p>
            <a:r>
              <a:rPr lang="en-US" sz="1050">
                <a:solidFill>
                  <a:schemeClr val="tx1"/>
                </a:solidFill>
              </a:rPr>
              <a:t>Apples, Potatoes, Cocoa, Vanilla, Wheat, Bananas </a:t>
            </a:r>
            <a:endParaRPr lang="he-IL" sz="1050">
              <a:solidFill>
                <a:schemeClr val="tx1"/>
              </a:solidFill>
            </a:endParaRPr>
          </a:p>
        </p:txBody>
      </p:sp>
    </p:spTree>
    <p:extLst>
      <p:ext uri="{BB962C8B-B14F-4D97-AF65-F5344CB8AC3E}">
        <p14:creationId xmlns:p14="http://schemas.microsoft.com/office/powerpoint/2010/main" val="287167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64;p39">
            <a:extLst>
              <a:ext uri="{FF2B5EF4-FFF2-40B4-BE49-F238E27FC236}">
                <a16:creationId xmlns:a16="http://schemas.microsoft.com/office/drawing/2014/main" id="{1F51A0D5-8A72-448B-AC53-07B3D53B9FB7}"/>
              </a:ext>
            </a:extLst>
          </p:cNvPr>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Our research - intro </a:t>
            </a:r>
            <a:endParaRPr/>
          </a:p>
        </p:txBody>
      </p:sp>
      <p:pic>
        <p:nvPicPr>
          <p:cNvPr id="8" name="Google Shape;764;p69">
            <a:extLst>
              <a:ext uri="{FF2B5EF4-FFF2-40B4-BE49-F238E27FC236}">
                <a16:creationId xmlns:a16="http://schemas.microsoft.com/office/drawing/2014/main" id="{BA819E29-A010-47E3-BB7B-E917F1E48D2C}"/>
              </a:ext>
            </a:extLst>
          </p:cNvPr>
          <p:cNvPicPr preferRelativeResize="0"/>
          <p:nvPr/>
        </p:nvPicPr>
        <p:blipFill rotWithShape="1">
          <a:blip r:embed="rId2">
            <a:alphaModFix/>
          </a:blip>
          <a:srcRect/>
          <a:stretch/>
        </p:blipFill>
        <p:spPr>
          <a:xfrm>
            <a:off x="7239827" y="3325250"/>
            <a:ext cx="1829545" cy="1829553"/>
          </a:xfrm>
          <a:prstGeom prst="rect">
            <a:avLst/>
          </a:prstGeom>
          <a:noFill/>
          <a:ln>
            <a:noFill/>
          </a:ln>
        </p:spPr>
      </p:pic>
      <p:sp>
        <p:nvSpPr>
          <p:cNvPr id="7" name="Google Shape;265;p39">
            <a:extLst>
              <a:ext uri="{FF2B5EF4-FFF2-40B4-BE49-F238E27FC236}">
                <a16:creationId xmlns:a16="http://schemas.microsoft.com/office/drawing/2014/main" id="{FE8B4693-7A4B-4767-8C5D-21F46885B285}"/>
              </a:ext>
            </a:extLst>
          </p:cNvPr>
          <p:cNvSpPr txBox="1">
            <a:spLocks/>
          </p:cNvSpPr>
          <p:nvPr/>
        </p:nvSpPr>
        <p:spPr>
          <a:xfrm>
            <a:off x="728870" y="929585"/>
            <a:ext cx="7696200" cy="3614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Montserrat"/>
              <a:buChar char="●"/>
              <a:defRPr sz="1800" b="0" i="0" u="none" strike="noStrike" cap="none">
                <a:solidFill>
                  <a:srgbClr val="000000"/>
                </a:solidFill>
                <a:latin typeface="Montserrat"/>
                <a:ea typeface="Montserrat"/>
                <a:cs typeface="Montserrat"/>
                <a:sym typeface="Montserrat"/>
              </a:defRPr>
            </a:lvl1pPr>
            <a:lvl2pPr marL="914400" marR="0" lvl="1"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2pPr>
            <a:lvl3pPr marL="1371600" marR="0" lvl="2"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3pPr>
            <a:lvl4pPr marL="1828800" marR="0" lvl="3"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4pPr>
            <a:lvl5pPr marL="2286000" marR="0" lvl="4"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5pPr>
            <a:lvl6pPr marL="2743200" marR="0" lvl="5"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6pPr>
            <a:lvl7pPr marL="3200400" marR="0" lvl="6"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7pPr>
            <a:lvl8pPr marL="3657600" marR="0" lvl="7" indent="-317500" algn="l" rtl="0">
              <a:lnSpc>
                <a:spcPct val="115000"/>
              </a:lnSpc>
              <a:spcBef>
                <a:spcPts val="1600"/>
              </a:spcBef>
              <a:spcAft>
                <a:spcPts val="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8pPr>
            <a:lvl9pPr marL="4114800" marR="0" lvl="8" indent="-317500" algn="l" rtl="0">
              <a:lnSpc>
                <a:spcPct val="115000"/>
              </a:lnSpc>
              <a:spcBef>
                <a:spcPts val="1600"/>
              </a:spcBef>
              <a:spcAft>
                <a:spcPts val="1600"/>
              </a:spcAft>
              <a:buClr>
                <a:srgbClr val="000000"/>
              </a:buClr>
              <a:buSzPts val="1400"/>
              <a:buFont typeface="Montserrat"/>
              <a:buChar char="■"/>
              <a:defRPr sz="1400" b="0" i="0" u="none" strike="noStrike" cap="none">
                <a:solidFill>
                  <a:srgbClr val="000000"/>
                </a:solidFill>
                <a:latin typeface="Montserrat"/>
                <a:ea typeface="Montserrat"/>
                <a:cs typeface="Montserrat"/>
                <a:sym typeface="Montserrat"/>
              </a:defRPr>
            </a:lvl9pPr>
          </a:lstStyle>
          <a:p>
            <a:pPr marL="0" indent="0">
              <a:buClr>
                <a:schemeClr val="dk1"/>
              </a:buClr>
              <a:buSzPts val="1100"/>
              <a:buFont typeface="Arial"/>
              <a:buNone/>
            </a:pPr>
            <a:r>
              <a:rPr lang="en-US"/>
              <a:t>Research questions:</a:t>
            </a:r>
          </a:p>
          <a:p>
            <a:pPr indent="-304800">
              <a:buSzPts val="1200"/>
              <a:buFont typeface="Arial" panose="020B0604020202020204" pitchFamily="34" charset="0"/>
              <a:buChar char="•"/>
            </a:pPr>
            <a:r>
              <a:rPr lang="en-US" sz="1600"/>
              <a:t>Does global warming affect agricultural crops?</a:t>
            </a:r>
          </a:p>
          <a:p>
            <a:pPr indent="-304800">
              <a:buSzPts val="1200"/>
              <a:buFont typeface="Arial" panose="020B0604020202020204" pitchFamily="34" charset="0"/>
              <a:buChar char="•"/>
            </a:pPr>
            <a:r>
              <a:rPr lang="en-US" sz="1600"/>
              <a:t>Will an increase in the level of greenhouse gases affect the amount of agricultural crops in the future?</a:t>
            </a:r>
          </a:p>
          <a:p>
            <a:pPr indent="-304800">
              <a:buSzPts val="1200"/>
              <a:buFont typeface="Arial" panose="020B0604020202020204" pitchFamily="34" charset="0"/>
              <a:buChar char="•"/>
            </a:pPr>
            <a:r>
              <a:rPr lang="en-US" sz="1600"/>
              <a:t>Can we predict which agricultural crop is most affected by the rise in gas levels? </a:t>
            </a:r>
            <a:br>
              <a:rPr lang="en-US" sz="1600"/>
            </a:br>
            <a:r>
              <a:rPr lang="en-US" sz="1600"/>
              <a:t>Can we predict  who is the least affected?</a:t>
            </a:r>
          </a:p>
          <a:p>
            <a:pPr indent="-304800">
              <a:buSzPts val="1200"/>
              <a:buFont typeface="Arial" panose="020B0604020202020204" pitchFamily="34" charset="0"/>
              <a:buChar char="•"/>
            </a:pPr>
            <a:r>
              <a:rPr lang="en-US" sz="1600"/>
              <a:t>Can we predict which country is most affected by the rise in gas levels? </a:t>
            </a:r>
            <a:br>
              <a:rPr lang="en-US" sz="1600"/>
            </a:br>
            <a:r>
              <a:rPr lang="en-US" sz="1600"/>
              <a:t>Can we predict who is the least affected?</a:t>
            </a:r>
          </a:p>
        </p:txBody>
      </p:sp>
    </p:spTree>
    <p:extLst>
      <p:ext uri="{BB962C8B-B14F-4D97-AF65-F5344CB8AC3E}">
        <p14:creationId xmlns:p14="http://schemas.microsoft.com/office/powerpoint/2010/main" val="2301349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EDA – </a:t>
            </a:r>
            <a:r>
              <a:rPr lang="en-US"/>
              <a:t>Different kinds of crops</a:t>
            </a:r>
            <a:br>
              <a:rPr lang="en-US" b="1" i="0">
                <a:solidFill>
                  <a:srgbClr val="000000"/>
                </a:solidFill>
                <a:effectLst/>
                <a:latin typeface="Helvetica Neue"/>
              </a:rPr>
            </a:br>
            <a:endParaRPr/>
          </a:p>
        </p:txBody>
      </p:sp>
      <p:pic>
        <p:nvPicPr>
          <p:cNvPr id="3" name="תמונה 2">
            <a:extLst>
              <a:ext uri="{FF2B5EF4-FFF2-40B4-BE49-F238E27FC236}">
                <a16:creationId xmlns:a16="http://schemas.microsoft.com/office/drawing/2014/main" id="{0FC96E63-33AD-4399-BEC2-49EEB34E6A95}"/>
              </a:ext>
            </a:extLst>
          </p:cNvPr>
          <p:cNvPicPr>
            <a:picLocks noChangeAspect="1"/>
          </p:cNvPicPr>
          <p:nvPr/>
        </p:nvPicPr>
        <p:blipFill>
          <a:blip r:embed="rId3"/>
          <a:stretch>
            <a:fillRect/>
          </a:stretch>
        </p:blipFill>
        <p:spPr>
          <a:xfrm>
            <a:off x="4841168" y="1425762"/>
            <a:ext cx="3302232" cy="2392866"/>
          </a:xfrm>
          <a:prstGeom prst="rect">
            <a:avLst/>
          </a:prstGeom>
        </p:spPr>
      </p:pic>
      <p:pic>
        <p:nvPicPr>
          <p:cNvPr id="6" name="תמונה 5">
            <a:extLst>
              <a:ext uri="{FF2B5EF4-FFF2-40B4-BE49-F238E27FC236}">
                <a16:creationId xmlns:a16="http://schemas.microsoft.com/office/drawing/2014/main" id="{D499F3E8-650B-41A8-9901-07DCF8E27E90}"/>
              </a:ext>
            </a:extLst>
          </p:cNvPr>
          <p:cNvPicPr>
            <a:picLocks noChangeAspect="1"/>
          </p:cNvPicPr>
          <p:nvPr/>
        </p:nvPicPr>
        <p:blipFill>
          <a:blip r:embed="rId4"/>
          <a:stretch>
            <a:fillRect/>
          </a:stretch>
        </p:blipFill>
        <p:spPr>
          <a:xfrm>
            <a:off x="834520" y="1425762"/>
            <a:ext cx="3302232" cy="2391271"/>
          </a:xfrm>
          <a:prstGeom prst="rect">
            <a:avLst/>
          </a:prstGeom>
        </p:spPr>
      </p:pic>
    </p:spTree>
    <p:extLst>
      <p:ext uri="{BB962C8B-B14F-4D97-AF65-F5344CB8AC3E}">
        <p14:creationId xmlns:p14="http://schemas.microsoft.com/office/powerpoint/2010/main" val="163567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EDA – </a:t>
            </a:r>
            <a:r>
              <a:rPr lang="en-US"/>
              <a:t>States</a:t>
            </a:r>
            <a:br>
              <a:rPr lang="en-US" b="1" i="0">
                <a:solidFill>
                  <a:srgbClr val="000000"/>
                </a:solidFill>
                <a:effectLst/>
                <a:latin typeface="Helvetica Neue"/>
              </a:rPr>
            </a:br>
            <a:endParaRPr/>
          </a:p>
        </p:txBody>
      </p:sp>
      <p:pic>
        <p:nvPicPr>
          <p:cNvPr id="4" name="תמונה 3">
            <a:extLst>
              <a:ext uri="{FF2B5EF4-FFF2-40B4-BE49-F238E27FC236}">
                <a16:creationId xmlns:a16="http://schemas.microsoft.com/office/drawing/2014/main" id="{A1862883-61AA-4107-8CD9-D48458DA978D}"/>
              </a:ext>
            </a:extLst>
          </p:cNvPr>
          <p:cNvPicPr>
            <a:picLocks noChangeAspect="1"/>
          </p:cNvPicPr>
          <p:nvPr/>
        </p:nvPicPr>
        <p:blipFill>
          <a:blip r:embed="rId3"/>
          <a:stretch>
            <a:fillRect/>
          </a:stretch>
        </p:blipFill>
        <p:spPr>
          <a:xfrm>
            <a:off x="6054633" y="1190508"/>
            <a:ext cx="2718629" cy="1526677"/>
          </a:xfrm>
          <a:prstGeom prst="rect">
            <a:avLst/>
          </a:prstGeom>
        </p:spPr>
      </p:pic>
      <p:pic>
        <p:nvPicPr>
          <p:cNvPr id="7" name="תמונה 6">
            <a:extLst>
              <a:ext uri="{FF2B5EF4-FFF2-40B4-BE49-F238E27FC236}">
                <a16:creationId xmlns:a16="http://schemas.microsoft.com/office/drawing/2014/main" id="{AC72056B-8F33-43DB-A42C-A00C89B29F19}"/>
              </a:ext>
            </a:extLst>
          </p:cNvPr>
          <p:cNvPicPr>
            <a:picLocks noChangeAspect="1"/>
          </p:cNvPicPr>
          <p:nvPr/>
        </p:nvPicPr>
        <p:blipFill>
          <a:blip r:embed="rId4"/>
          <a:stretch>
            <a:fillRect/>
          </a:stretch>
        </p:blipFill>
        <p:spPr>
          <a:xfrm>
            <a:off x="3204690" y="1190508"/>
            <a:ext cx="2734619" cy="1526677"/>
          </a:xfrm>
          <a:prstGeom prst="rect">
            <a:avLst/>
          </a:prstGeom>
        </p:spPr>
      </p:pic>
      <p:pic>
        <p:nvPicPr>
          <p:cNvPr id="9" name="תמונה 8">
            <a:extLst>
              <a:ext uri="{FF2B5EF4-FFF2-40B4-BE49-F238E27FC236}">
                <a16:creationId xmlns:a16="http://schemas.microsoft.com/office/drawing/2014/main" id="{5F0E1BEA-586C-473C-99A5-D0844CE52690}"/>
              </a:ext>
            </a:extLst>
          </p:cNvPr>
          <p:cNvPicPr>
            <a:picLocks noChangeAspect="1"/>
          </p:cNvPicPr>
          <p:nvPr/>
        </p:nvPicPr>
        <p:blipFill>
          <a:blip r:embed="rId5"/>
          <a:stretch>
            <a:fillRect/>
          </a:stretch>
        </p:blipFill>
        <p:spPr>
          <a:xfrm>
            <a:off x="399662" y="1190507"/>
            <a:ext cx="2704167" cy="1526677"/>
          </a:xfrm>
          <a:prstGeom prst="rect">
            <a:avLst/>
          </a:prstGeom>
        </p:spPr>
      </p:pic>
      <p:pic>
        <p:nvPicPr>
          <p:cNvPr id="11" name="תמונה 10">
            <a:extLst>
              <a:ext uri="{FF2B5EF4-FFF2-40B4-BE49-F238E27FC236}">
                <a16:creationId xmlns:a16="http://schemas.microsoft.com/office/drawing/2014/main" id="{83E2614C-5F8E-429F-A6A5-C39E9EC0C5A7}"/>
              </a:ext>
            </a:extLst>
          </p:cNvPr>
          <p:cNvPicPr>
            <a:picLocks noChangeAspect="1"/>
          </p:cNvPicPr>
          <p:nvPr/>
        </p:nvPicPr>
        <p:blipFill>
          <a:blip r:embed="rId6"/>
          <a:stretch>
            <a:fillRect/>
          </a:stretch>
        </p:blipFill>
        <p:spPr>
          <a:xfrm>
            <a:off x="6054633" y="2829711"/>
            <a:ext cx="2718630" cy="1507419"/>
          </a:xfrm>
          <a:prstGeom prst="rect">
            <a:avLst/>
          </a:prstGeom>
        </p:spPr>
      </p:pic>
      <p:pic>
        <p:nvPicPr>
          <p:cNvPr id="13" name="תמונה 12">
            <a:extLst>
              <a:ext uri="{FF2B5EF4-FFF2-40B4-BE49-F238E27FC236}">
                <a16:creationId xmlns:a16="http://schemas.microsoft.com/office/drawing/2014/main" id="{6EA90EAE-2BD8-421F-93BB-18C95E2FB262}"/>
              </a:ext>
            </a:extLst>
          </p:cNvPr>
          <p:cNvPicPr>
            <a:picLocks noChangeAspect="1"/>
          </p:cNvPicPr>
          <p:nvPr/>
        </p:nvPicPr>
        <p:blipFill>
          <a:blip r:embed="rId7"/>
          <a:stretch>
            <a:fillRect/>
          </a:stretch>
        </p:blipFill>
        <p:spPr>
          <a:xfrm>
            <a:off x="3187703" y="2829711"/>
            <a:ext cx="2751606" cy="1507419"/>
          </a:xfrm>
          <a:prstGeom prst="rect">
            <a:avLst/>
          </a:prstGeom>
        </p:spPr>
      </p:pic>
      <p:pic>
        <p:nvPicPr>
          <p:cNvPr id="15" name="תמונה 14">
            <a:extLst>
              <a:ext uri="{FF2B5EF4-FFF2-40B4-BE49-F238E27FC236}">
                <a16:creationId xmlns:a16="http://schemas.microsoft.com/office/drawing/2014/main" id="{015AEA15-CA73-4747-99C3-009CE9353DBD}"/>
              </a:ext>
            </a:extLst>
          </p:cNvPr>
          <p:cNvPicPr>
            <a:picLocks noChangeAspect="1"/>
          </p:cNvPicPr>
          <p:nvPr/>
        </p:nvPicPr>
        <p:blipFill>
          <a:blip r:embed="rId8"/>
          <a:stretch>
            <a:fillRect/>
          </a:stretch>
        </p:blipFill>
        <p:spPr>
          <a:xfrm>
            <a:off x="399662" y="2829711"/>
            <a:ext cx="2713182" cy="1526677"/>
          </a:xfrm>
          <a:prstGeom prst="rect">
            <a:avLst/>
          </a:prstGeom>
        </p:spPr>
      </p:pic>
      <p:sp>
        <p:nvSpPr>
          <p:cNvPr id="17" name="כותרת 3">
            <a:extLst>
              <a:ext uri="{FF2B5EF4-FFF2-40B4-BE49-F238E27FC236}">
                <a16:creationId xmlns:a16="http://schemas.microsoft.com/office/drawing/2014/main" id="{C38B90D9-9FCD-41ED-B05F-FBB16D9D6160}"/>
              </a:ext>
            </a:extLst>
          </p:cNvPr>
          <p:cNvSpPr>
            <a:spLocks noGrp="1"/>
          </p:cNvSpPr>
          <p:nvPr>
            <p:ph type="title" idx="3"/>
          </p:nvPr>
        </p:nvSpPr>
        <p:spPr>
          <a:xfrm>
            <a:off x="4304372" y="4781700"/>
            <a:ext cx="4839630" cy="292200"/>
          </a:xfrm>
        </p:spPr>
        <p:txBody>
          <a:bodyPr/>
          <a:lstStyle/>
          <a:p>
            <a:r>
              <a:rPr lang="en-US" sz="1050">
                <a:solidFill>
                  <a:schemeClr val="tx1"/>
                </a:solidFill>
              </a:rPr>
              <a:t>Afghanistan, Colombia, Denmark, Israel, Mexico, Zimbabwe </a:t>
            </a:r>
            <a:endParaRPr lang="he-IL" sz="1050">
              <a:solidFill>
                <a:schemeClr val="tx1"/>
              </a:solidFill>
            </a:endParaRPr>
          </a:p>
        </p:txBody>
      </p:sp>
    </p:spTree>
    <p:extLst>
      <p:ext uri="{BB962C8B-B14F-4D97-AF65-F5344CB8AC3E}">
        <p14:creationId xmlns:p14="http://schemas.microsoft.com/office/powerpoint/2010/main" val="894766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r>
              <a:rPr lang="en"/>
              <a:t>EDA – </a:t>
            </a:r>
            <a:r>
              <a:rPr lang="en-US"/>
              <a:t>States</a:t>
            </a:r>
            <a:br>
              <a:rPr lang="en-US" b="1" i="0">
                <a:solidFill>
                  <a:srgbClr val="000000"/>
                </a:solidFill>
                <a:effectLst/>
                <a:latin typeface="Helvetica Neue"/>
              </a:rPr>
            </a:br>
            <a:endParaRPr/>
          </a:p>
        </p:txBody>
      </p:sp>
      <p:pic>
        <p:nvPicPr>
          <p:cNvPr id="2" name="תמונה 3">
            <a:extLst>
              <a:ext uri="{FF2B5EF4-FFF2-40B4-BE49-F238E27FC236}">
                <a16:creationId xmlns:a16="http://schemas.microsoft.com/office/drawing/2014/main" id="{710670C4-65A1-4794-AC75-F0E5A87B18C7}"/>
              </a:ext>
            </a:extLst>
          </p:cNvPr>
          <p:cNvPicPr>
            <a:picLocks noChangeAspect="1"/>
          </p:cNvPicPr>
          <p:nvPr/>
        </p:nvPicPr>
        <p:blipFill>
          <a:blip r:embed="rId3"/>
          <a:stretch>
            <a:fillRect/>
          </a:stretch>
        </p:blipFill>
        <p:spPr>
          <a:xfrm>
            <a:off x="741872" y="1429241"/>
            <a:ext cx="3314700" cy="2392849"/>
          </a:xfrm>
          <a:prstGeom prst="rect">
            <a:avLst/>
          </a:prstGeom>
        </p:spPr>
      </p:pic>
      <p:pic>
        <p:nvPicPr>
          <p:cNvPr id="4" name="תמונה 4">
            <a:extLst>
              <a:ext uri="{FF2B5EF4-FFF2-40B4-BE49-F238E27FC236}">
                <a16:creationId xmlns:a16="http://schemas.microsoft.com/office/drawing/2014/main" id="{DD46E5E3-1CF7-4271-AA4B-2CA062EEE07E}"/>
              </a:ext>
            </a:extLst>
          </p:cNvPr>
          <p:cNvPicPr>
            <a:picLocks noChangeAspect="1"/>
          </p:cNvPicPr>
          <p:nvPr/>
        </p:nvPicPr>
        <p:blipFill>
          <a:blip r:embed="rId4"/>
          <a:stretch>
            <a:fillRect/>
          </a:stretch>
        </p:blipFill>
        <p:spPr>
          <a:xfrm>
            <a:off x="4343400" y="1424698"/>
            <a:ext cx="3293133" cy="2391151"/>
          </a:xfrm>
          <a:prstGeom prst="rect">
            <a:avLst/>
          </a:prstGeom>
        </p:spPr>
      </p:pic>
    </p:spTree>
    <p:extLst>
      <p:ext uri="{BB962C8B-B14F-4D97-AF65-F5344CB8AC3E}">
        <p14:creationId xmlns:p14="http://schemas.microsoft.com/office/powerpoint/2010/main" val="770520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3" name="Google Shape;303;p42"/>
          <p:cNvSpPr txBox="1">
            <a:spLocks noGrp="1"/>
          </p:cNvSpPr>
          <p:nvPr>
            <p:ph type="title"/>
          </p:nvPr>
        </p:nvSpPr>
        <p:spPr>
          <a:xfrm>
            <a:off x="56322" y="2813459"/>
            <a:ext cx="5493026" cy="841800"/>
          </a:xfrm>
          <a:prstGeom prst="rect">
            <a:avLst/>
          </a:prstGeom>
        </p:spPr>
        <p:txBody>
          <a:bodyPr spcFirstLastPara="1" wrap="square" lIns="91425" tIns="91425" rIns="91425" bIns="91425" anchor="ctr" anchorCtr="0">
            <a:noAutofit/>
          </a:bodyPr>
          <a:lstStyle/>
          <a:p>
            <a:r>
              <a:rPr lang="en" sz="3600"/>
              <a:t>Machine Learning</a:t>
            </a:r>
            <a:endParaRPr sz="3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2" name="תיבת טקסט 1">
            <a:extLst>
              <a:ext uri="{FF2B5EF4-FFF2-40B4-BE49-F238E27FC236}">
                <a16:creationId xmlns:a16="http://schemas.microsoft.com/office/drawing/2014/main" id="{E1B30D21-6408-4995-B693-E05E358EB778}"/>
              </a:ext>
            </a:extLst>
          </p:cNvPr>
          <p:cNvSpPr txBox="1"/>
          <p:nvPr/>
        </p:nvSpPr>
        <p:spPr>
          <a:xfrm>
            <a:off x="721086" y="1125293"/>
            <a:ext cx="3163737" cy="738664"/>
          </a:xfrm>
          <a:prstGeom prst="rect">
            <a:avLst/>
          </a:prstGeom>
          <a:noFill/>
          <a:ln>
            <a:noFill/>
          </a:ln>
        </p:spPr>
        <p:txBody>
          <a:bodyPr spcFirstLastPara="1" wrap="square" lIns="91425" tIns="91425" rIns="91425" bIns="91425" anchor="t" anchorCtr="0">
            <a:noAutofit/>
          </a:bodyPr>
          <a:lstStyle/>
          <a:p>
            <a:pPr>
              <a:buSzPts val="1400"/>
            </a:pPr>
            <a:r>
              <a:rPr lang="en" sz="1200">
                <a:latin typeface="Montserrat"/>
                <a:sym typeface="Montserrat"/>
              </a:rPr>
              <a:t>We first added columns indicating an increase or decrease by percentages from the previous year for each CO2_levels, N2O_levels, CH4_levels greenhouse gas.</a:t>
            </a:r>
            <a:br>
              <a:rPr lang="en" sz="1200">
                <a:latin typeface="Montserrat"/>
                <a:sym typeface="Montserrat"/>
              </a:rPr>
            </a:br>
            <a:br>
              <a:rPr lang="en" sz="1200">
                <a:latin typeface="Montserrat"/>
                <a:sym typeface="Montserrat"/>
              </a:rPr>
            </a:br>
            <a:r>
              <a:rPr lang="en" sz="1200">
                <a:latin typeface="Montserrat"/>
                <a:sym typeface="Montserrat"/>
              </a:rPr>
              <a:t>We also added a column indicating an increase or decrease by percentages from the previous year for the Value of crop production to each crop and area.</a:t>
            </a:r>
            <a:br>
              <a:rPr lang="en" sz="1200">
                <a:latin typeface="Montserrat"/>
                <a:sym typeface="Montserrat"/>
              </a:rPr>
            </a:br>
            <a:br>
              <a:rPr lang="en" sz="1200">
                <a:latin typeface="Montserrat"/>
                <a:sym typeface="Montserrat"/>
              </a:rPr>
            </a:br>
            <a:r>
              <a:rPr lang="en" sz="1200">
                <a:latin typeface="Montserrat"/>
                <a:sym typeface="Montserrat"/>
              </a:rPr>
              <a:t>we saved them as '</a:t>
            </a:r>
            <a:r>
              <a:rPr lang="en" sz="1200" err="1">
                <a:latin typeface="Montserrat"/>
                <a:sym typeface="Montserrat"/>
              </a:rPr>
              <a:t>crop_increase</a:t>
            </a:r>
            <a:r>
              <a:rPr lang="en" sz="1200">
                <a:latin typeface="Montserrat"/>
                <a:sym typeface="Montserrat"/>
              </a:rPr>
              <a:t>', 'CO2_increase', 'N2O_increase', 'CH4_increase' in the </a:t>
            </a:r>
            <a:r>
              <a:rPr lang="en" sz="1200" err="1">
                <a:latin typeface="Montserrat"/>
                <a:sym typeface="Montserrat"/>
              </a:rPr>
              <a:t>df_Crops_Data</a:t>
            </a:r>
            <a:r>
              <a:rPr lang="en" sz="1200">
                <a:latin typeface="Montserrat"/>
                <a:sym typeface="Montserrat"/>
              </a:rPr>
              <a:t> data frame.</a:t>
            </a:r>
            <a:br>
              <a:rPr lang="en" sz="1200">
                <a:latin typeface="Montserrat"/>
                <a:sym typeface="Montserrat"/>
              </a:rPr>
            </a:br>
            <a:br>
              <a:rPr lang="en" sz="1200">
                <a:latin typeface="Montserrat"/>
                <a:sym typeface="Montserrat"/>
              </a:rPr>
            </a:br>
            <a:br>
              <a:rPr lang="en" sz="1200">
                <a:latin typeface="Montserrat"/>
                <a:sym typeface="Montserrat"/>
              </a:rPr>
            </a:br>
            <a:br>
              <a:rPr lang="en" sz="1200">
                <a:latin typeface="Montserrat"/>
                <a:sym typeface="Montserrat"/>
              </a:rPr>
            </a:br>
            <a:r>
              <a:rPr lang="en">
                <a:solidFill>
                  <a:srgbClr val="304E4E"/>
                </a:solidFill>
              </a:rPr>
              <a:t> </a:t>
            </a:r>
            <a:br>
              <a:rPr lang="en">
                <a:latin typeface="Noto Serif"/>
              </a:rPr>
            </a:br>
            <a:br>
              <a:rPr lang="en">
                <a:latin typeface="Noto Serif"/>
              </a:rPr>
            </a:br>
            <a:br>
              <a:rPr lang="en">
                <a:latin typeface="Noto Serif"/>
              </a:rPr>
            </a:br>
            <a:endParaRPr lang="en">
              <a:solidFill>
                <a:srgbClr val="304E4E"/>
              </a:solidFill>
              <a:latin typeface="Noto Serif"/>
            </a:endParaRPr>
          </a:p>
        </p:txBody>
      </p:sp>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r>
              <a:rPr lang="en" sz="2800" b="1">
                <a:solidFill>
                  <a:srgbClr val="324A00"/>
                </a:solidFill>
                <a:latin typeface="Playfair Display"/>
                <a:sym typeface="Playfair Display"/>
              </a:rPr>
              <a:t>Adding Data</a:t>
            </a:r>
            <a:br>
              <a:rPr lang="en-US" sz="2800" b="1">
                <a:solidFill>
                  <a:srgbClr val="324A00"/>
                </a:solidFill>
                <a:latin typeface="Playfair Display"/>
                <a:sym typeface="Playfair Display"/>
              </a:rPr>
            </a:br>
            <a:endParaRPr lang="he-IL" sz="2800" b="1">
              <a:solidFill>
                <a:srgbClr val="324A00"/>
              </a:solidFill>
              <a:latin typeface="Playfair Display"/>
            </a:endParaRPr>
          </a:p>
        </p:txBody>
      </p:sp>
      <p:pic>
        <p:nvPicPr>
          <p:cNvPr id="3" name="תמונה 4" descr="תמונה שמכילה שולחן&#10;&#10;התיאור נוצר באופן אוטומטי">
            <a:extLst>
              <a:ext uri="{FF2B5EF4-FFF2-40B4-BE49-F238E27FC236}">
                <a16:creationId xmlns:a16="http://schemas.microsoft.com/office/drawing/2014/main" id="{6B21B5C7-CA48-493B-B6FB-F4B2E750C76F}"/>
              </a:ext>
            </a:extLst>
          </p:cNvPr>
          <p:cNvPicPr>
            <a:picLocks noChangeAspect="1"/>
          </p:cNvPicPr>
          <p:nvPr/>
        </p:nvPicPr>
        <p:blipFill>
          <a:blip r:embed="rId3"/>
          <a:stretch>
            <a:fillRect/>
          </a:stretch>
        </p:blipFill>
        <p:spPr>
          <a:xfrm>
            <a:off x="3782683" y="1866139"/>
            <a:ext cx="5287992" cy="301381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2" name="תיבת טקסט 1">
            <a:extLst>
              <a:ext uri="{FF2B5EF4-FFF2-40B4-BE49-F238E27FC236}">
                <a16:creationId xmlns:a16="http://schemas.microsoft.com/office/drawing/2014/main" id="{E1B30D21-6408-4995-B693-E05E358EB778}"/>
              </a:ext>
            </a:extLst>
          </p:cNvPr>
          <p:cNvSpPr txBox="1"/>
          <p:nvPr/>
        </p:nvSpPr>
        <p:spPr>
          <a:xfrm>
            <a:off x="721086" y="1125293"/>
            <a:ext cx="3595058" cy="738664"/>
          </a:xfrm>
          <a:prstGeom prst="rect">
            <a:avLst/>
          </a:prstGeom>
          <a:noFill/>
          <a:ln>
            <a:noFill/>
          </a:ln>
        </p:spPr>
        <p:txBody>
          <a:bodyPr spcFirstLastPara="1" wrap="square" lIns="91425" tIns="91425" rIns="91425" bIns="91425" anchor="t" anchorCtr="0">
            <a:noAutofit/>
          </a:bodyPr>
          <a:lstStyle/>
          <a:p>
            <a:r>
              <a:rPr lang="en" sz="1200">
                <a:latin typeface="Montserrat"/>
              </a:rPr>
              <a:t>We decided to focus on one type of crop - Apples, worldwide, in order to do the machine learning on it.</a:t>
            </a:r>
            <a:br>
              <a:rPr lang="en" sz="1200">
                <a:latin typeface="Montserrat"/>
              </a:rPr>
            </a:br>
            <a:br>
              <a:rPr lang="en" sz="1200">
                <a:latin typeface="Montserrat"/>
              </a:rPr>
            </a:br>
            <a:r>
              <a:rPr lang="en" sz="1200">
                <a:latin typeface="Montserrat"/>
              </a:rPr>
              <a:t>We dropped all the rows with other Items, so only Apples will be left in the </a:t>
            </a:r>
            <a:r>
              <a:rPr lang="en" sz="1200" err="1">
                <a:latin typeface="Montserrat"/>
              </a:rPr>
              <a:t>df_Apples</a:t>
            </a:r>
            <a:r>
              <a:rPr lang="en" sz="1200">
                <a:latin typeface="Montserrat"/>
              </a:rPr>
              <a:t> data frame. </a:t>
            </a:r>
            <a:r>
              <a:rPr lang="en"/>
              <a:t> </a:t>
            </a:r>
          </a:p>
        </p:txBody>
      </p:sp>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r>
              <a:rPr lang="en" sz="2800" b="1">
                <a:solidFill>
                  <a:srgbClr val="324A00"/>
                </a:solidFill>
                <a:latin typeface="Playfair Display"/>
                <a:sym typeface="Playfair Display"/>
              </a:rPr>
              <a:t>Splitting to one Item - Apples</a:t>
            </a:r>
            <a:br>
              <a:rPr lang="en-US" sz="2800" b="1">
                <a:solidFill>
                  <a:srgbClr val="324A00"/>
                </a:solidFill>
                <a:latin typeface="Playfair Display"/>
                <a:sym typeface="Playfair Display"/>
              </a:rPr>
            </a:br>
            <a:endParaRPr lang="he-IL" sz="2800" b="1">
              <a:solidFill>
                <a:srgbClr val="324A00"/>
              </a:solidFill>
              <a:latin typeface="Playfair Display"/>
            </a:endParaRPr>
          </a:p>
        </p:txBody>
      </p:sp>
      <p:pic>
        <p:nvPicPr>
          <p:cNvPr id="3" name="תמונה 4" descr="תמונה שמכילה שולחן&#10;&#10;התיאור נוצר באופן אוטומטי">
            <a:extLst>
              <a:ext uri="{FF2B5EF4-FFF2-40B4-BE49-F238E27FC236}">
                <a16:creationId xmlns:a16="http://schemas.microsoft.com/office/drawing/2014/main" id="{57520502-B1A6-455F-9A9C-E9698974C28A}"/>
              </a:ext>
            </a:extLst>
          </p:cNvPr>
          <p:cNvPicPr>
            <a:picLocks noChangeAspect="1"/>
          </p:cNvPicPr>
          <p:nvPr/>
        </p:nvPicPr>
        <p:blipFill>
          <a:blip r:embed="rId3"/>
          <a:stretch>
            <a:fillRect/>
          </a:stretch>
        </p:blipFill>
        <p:spPr>
          <a:xfrm>
            <a:off x="4239285" y="1871143"/>
            <a:ext cx="4738057" cy="2993505"/>
          </a:xfrm>
          <a:prstGeom prst="rect">
            <a:avLst/>
          </a:prstGeom>
        </p:spPr>
      </p:pic>
    </p:spTree>
    <p:extLst>
      <p:ext uri="{BB962C8B-B14F-4D97-AF65-F5344CB8AC3E}">
        <p14:creationId xmlns:p14="http://schemas.microsoft.com/office/powerpoint/2010/main" val="2980467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2" name="תיבת טקסט 1">
            <a:extLst>
              <a:ext uri="{FF2B5EF4-FFF2-40B4-BE49-F238E27FC236}">
                <a16:creationId xmlns:a16="http://schemas.microsoft.com/office/drawing/2014/main" id="{E1B30D21-6408-4995-B693-E05E358EB778}"/>
              </a:ext>
            </a:extLst>
          </p:cNvPr>
          <p:cNvSpPr txBox="1"/>
          <p:nvPr/>
        </p:nvSpPr>
        <p:spPr>
          <a:xfrm>
            <a:off x="629977" y="1075597"/>
            <a:ext cx="3305167" cy="738664"/>
          </a:xfrm>
          <a:prstGeom prst="rect">
            <a:avLst/>
          </a:prstGeom>
          <a:noFill/>
          <a:ln>
            <a:noFill/>
          </a:ln>
        </p:spPr>
        <p:txBody>
          <a:bodyPr spcFirstLastPara="1" wrap="square" lIns="91425" tIns="91425" rIns="91425" bIns="91425" anchor="t" anchorCtr="0">
            <a:noAutofit/>
          </a:bodyPr>
          <a:lstStyle/>
          <a:p>
            <a:r>
              <a:rPr lang="en" sz="1200">
                <a:latin typeface="Montserrat"/>
              </a:rPr>
              <a:t>We added a columns of the data from the year before and two years before for each - Value, CO2_levels, N2O_levels, CH4_levels, CO2_increase, N2O_increase, CH4_increase, </a:t>
            </a:r>
            <a:br>
              <a:rPr lang="en" sz="1200">
                <a:latin typeface="Montserrat"/>
              </a:rPr>
            </a:br>
            <a:r>
              <a:rPr lang="en" sz="1200" err="1">
                <a:latin typeface="Montserrat"/>
              </a:rPr>
              <a:t>crop_increase</a:t>
            </a:r>
            <a:r>
              <a:rPr lang="en" sz="1200">
                <a:latin typeface="Montserrat"/>
              </a:rPr>
              <a:t>.</a:t>
            </a:r>
            <a:br>
              <a:rPr lang="en" sz="1200">
                <a:latin typeface="Montserrat"/>
              </a:rPr>
            </a:br>
            <a:br>
              <a:rPr lang="en" sz="1200">
                <a:latin typeface="Montserrat"/>
              </a:rPr>
            </a:br>
            <a:r>
              <a:rPr lang="en" sz="1200">
                <a:latin typeface="Montserrat"/>
              </a:rPr>
              <a:t>We saved them as 'Value_1year', 'Value_2year', 'CO2_1year', 'CO2_2year', 'N2O_1year', 'N2O_2year', 'CH4_1year', 'CH4_2year', 'CO2_increase_1year', </a:t>
            </a:r>
            <a:br>
              <a:rPr lang="en" sz="1200">
                <a:latin typeface="Montserrat"/>
              </a:rPr>
            </a:br>
            <a:r>
              <a:rPr lang="en" sz="1200">
                <a:latin typeface="Montserrat"/>
              </a:rPr>
              <a:t>'CO2_increase_2year', 'N2O_increase_1year', 'N2O_increase_2year', 'CH4_increase_1year','CH4_increase_2year', 'crop_increase_1year', 'crop_increase_2year' in the df_Apples2 data frame.</a:t>
            </a:r>
            <a:br>
              <a:rPr lang="en" sz="1200">
                <a:latin typeface="Montserrat"/>
              </a:rPr>
            </a:br>
            <a:br>
              <a:rPr lang="en" sz="1200">
                <a:latin typeface="Montserrat"/>
              </a:rPr>
            </a:br>
            <a:r>
              <a:rPr lang="en" sz="1200">
                <a:latin typeface="Montserrat"/>
              </a:rPr>
              <a:t>We have 151,104 values in the data farem.</a:t>
            </a:r>
            <a:br>
              <a:rPr lang="en" sz="1200">
                <a:latin typeface="Montserrat"/>
              </a:rPr>
            </a:br>
            <a:br>
              <a:rPr lang="en" sz="1200">
                <a:latin typeface="Montserrat"/>
              </a:rPr>
            </a:br>
            <a:endParaRPr lang="en" sz="1200">
              <a:latin typeface="Montserrat"/>
            </a:endParaRPr>
          </a:p>
        </p:txBody>
      </p:sp>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7696200" cy="572700"/>
          </a:xfrm>
          <a:prstGeom prst="rect">
            <a:avLst/>
          </a:prstGeom>
          <a:noFill/>
          <a:ln>
            <a:noFill/>
          </a:ln>
        </p:spPr>
        <p:txBody>
          <a:bodyPr spcFirstLastPara="1" wrap="square" lIns="91425" tIns="91425" rIns="91425" bIns="91425" anchor="t" anchorCtr="0">
            <a:noAutofit/>
          </a:bodyPr>
          <a:lstStyle/>
          <a:p>
            <a:r>
              <a:rPr lang="en" sz="2800" b="1">
                <a:solidFill>
                  <a:srgbClr val="324A00"/>
                </a:solidFill>
                <a:latin typeface="Playfair Display"/>
                <a:sym typeface="Playfair Display"/>
              </a:rPr>
              <a:t>Adding a columns for previous years</a:t>
            </a:r>
            <a:br>
              <a:rPr lang="en-US" sz="2800" b="1">
                <a:solidFill>
                  <a:srgbClr val="324A00"/>
                </a:solidFill>
                <a:latin typeface="Playfair Display"/>
                <a:sym typeface="Playfair Display"/>
              </a:rPr>
            </a:br>
            <a:endParaRPr lang="he-IL" sz="2800" b="1">
              <a:solidFill>
                <a:srgbClr val="324A00"/>
              </a:solidFill>
              <a:latin typeface="Playfair Display"/>
            </a:endParaRPr>
          </a:p>
        </p:txBody>
      </p:sp>
      <p:pic>
        <p:nvPicPr>
          <p:cNvPr id="5" name="תמונה 5" descr="תמונה שמכילה שולחן&#10;&#10;התיאור נוצר באופן אוטומטי">
            <a:extLst>
              <a:ext uri="{FF2B5EF4-FFF2-40B4-BE49-F238E27FC236}">
                <a16:creationId xmlns:a16="http://schemas.microsoft.com/office/drawing/2014/main" id="{33484E28-3B8F-431F-A7BE-C22E400EDDFC}"/>
              </a:ext>
            </a:extLst>
          </p:cNvPr>
          <p:cNvPicPr>
            <a:picLocks noChangeAspect="1"/>
          </p:cNvPicPr>
          <p:nvPr/>
        </p:nvPicPr>
        <p:blipFill>
          <a:blip r:embed="rId3"/>
          <a:stretch>
            <a:fillRect/>
          </a:stretch>
        </p:blipFill>
        <p:spPr>
          <a:xfrm>
            <a:off x="3936448" y="1216839"/>
            <a:ext cx="5088282" cy="3245707"/>
          </a:xfrm>
          <a:prstGeom prst="rect">
            <a:avLst/>
          </a:prstGeom>
        </p:spPr>
      </p:pic>
    </p:spTree>
    <p:extLst>
      <p:ext uri="{BB962C8B-B14F-4D97-AF65-F5344CB8AC3E}">
        <p14:creationId xmlns:p14="http://schemas.microsoft.com/office/powerpoint/2010/main" val="2471020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2" name="תיבת טקסט 1">
            <a:extLst>
              <a:ext uri="{FF2B5EF4-FFF2-40B4-BE49-F238E27FC236}">
                <a16:creationId xmlns:a16="http://schemas.microsoft.com/office/drawing/2014/main" id="{E1B30D21-6408-4995-B693-E05E358EB778}"/>
              </a:ext>
            </a:extLst>
          </p:cNvPr>
          <p:cNvSpPr txBox="1"/>
          <p:nvPr/>
        </p:nvSpPr>
        <p:spPr>
          <a:xfrm>
            <a:off x="725227" y="1418497"/>
            <a:ext cx="6715117" cy="3094514"/>
          </a:xfrm>
          <a:prstGeom prst="rect">
            <a:avLst/>
          </a:prstGeom>
          <a:noFill/>
          <a:ln>
            <a:noFill/>
          </a:ln>
        </p:spPr>
        <p:txBody>
          <a:bodyPr spcFirstLastPara="1" wrap="square" lIns="91425" tIns="91425" rIns="91425" bIns="91425" anchor="t" anchorCtr="0">
            <a:noAutofit/>
          </a:bodyPr>
          <a:lstStyle/>
          <a:p>
            <a:r>
              <a:rPr lang="en" sz="1200">
                <a:latin typeface="Montserrat"/>
              </a:rPr>
              <a:t>We wanted to see if we can predict the value for growing Apples according to the data we have in the table. </a:t>
            </a:r>
            <a:endParaRPr lang="he-IL" sz="1200">
              <a:latin typeface="Montserrat"/>
            </a:endParaRPr>
          </a:p>
          <a:p>
            <a:endParaRPr lang="en" sz="1200">
              <a:latin typeface="Montserrat"/>
            </a:endParaRPr>
          </a:p>
          <a:p>
            <a:r>
              <a:rPr lang="en" sz="1200">
                <a:latin typeface="Montserrat"/>
              </a:rPr>
              <a:t>We sent the 'Value' column to variable y </a:t>
            </a:r>
            <a:endParaRPr lang="he-IL" sz="1200">
              <a:latin typeface="Montserrat"/>
            </a:endParaRPr>
          </a:p>
          <a:p>
            <a:endParaRPr lang="en" sz="1200">
              <a:latin typeface="Montserrat"/>
            </a:endParaRPr>
          </a:p>
          <a:p>
            <a:r>
              <a:rPr lang="en" sz="1200">
                <a:latin typeface="Montserrat"/>
              </a:rPr>
              <a:t>We sent the following columns to variable X -</a:t>
            </a:r>
            <a:br>
              <a:rPr lang="en" sz="1200">
                <a:latin typeface="Montserrat"/>
              </a:rPr>
            </a:br>
            <a:r>
              <a:rPr lang="en" sz="1200">
                <a:latin typeface="Montserrat"/>
              </a:rPr>
              <a:t> 'Area Code', 'CO2_levels', 'N2O_levels', 'CH4_levels',</a:t>
            </a:r>
            <a:endParaRPr lang="he-IL" sz="1200">
              <a:latin typeface="Montserrat"/>
            </a:endParaRPr>
          </a:p>
          <a:p>
            <a:r>
              <a:rPr lang="en" sz="1200">
                <a:latin typeface="Montserrat"/>
              </a:rPr>
              <a:t>'CO2_increase', 'N2O_increase', 'CH4_increase', '</a:t>
            </a:r>
            <a:r>
              <a:rPr lang="en" sz="1200" err="1">
                <a:latin typeface="Montserrat"/>
              </a:rPr>
              <a:t>crop_increase</a:t>
            </a:r>
            <a:r>
              <a:rPr lang="en" sz="1200">
                <a:latin typeface="Montserrat"/>
              </a:rPr>
              <a:t>',</a:t>
            </a:r>
          </a:p>
          <a:p>
            <a:r>
              <a:rPr lang="en" sz="1200">
                <a:latin typeface="Montserrat"/>
              </a:rPr>
              <a:t>'Value_1year', 'Value_2year', 'CO2_1year', 'CO2_2year', 'N2O_1year',</a:t>
            </a:r>
          </a:p>
          <a:p>
            <a:r>
              <a:rPr lang="en" sz="1200">
                <a:latin typeface="Montserrat"/>
              </a:rPr>
              <a:t> 'N2O_2year', 'CH4_1year', 'CH4_2year', 'CO2_increase_1year','CO2_increase_2year', 'N2O_increase_1year', 'N2O_increase_2year',</a:t>
            </a:r>
          </a:p>
          <a:p>
            <a:r>
              <a:rPr lang="en" sz="1200">
                <a:latin typeface="Montserrat"/>
              </a:rPr>
              <a:t>'CH4_increase_1year', 'CH4_increase_2year', 'crop_increase_1year', 'crop_increase_2year'.</a:t>
            </a:r>
          </a:p>
          <a:p>
            <a:endParaRPr lang="en" sz="1200">
              <a:latin typeface="Montserrat"/>
            </a:endParaRPr>
          </a:p>
          <a:p>
            <a:r>
              <a:rPr lang="en" sz="1200">
                <a:latin typeface="Montserrat"/>
              </a:rPr>
              <a:t>Total 113,328 variables to X </a:t>
            </a:r>
          </a:p>
        </p:txBody>
      </p:sp>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8420100" cy="572700"/>
          </a:xfrm>
          <a:prstGeom prst="rect">
            <a:avLst/>
          </a:prstGeom>
          <a:noFill/>
          <a:ln>
            <a:noFill/>
          </a:ln>
        </p:spPr>
        <p:txBody>
          <a:bodyPr spcFirstLastPara="1" wrap="square" lIns="91425" tIns="91425" rIns="91425" bIns="91425" anchor="t" anchorCtr="0">
            <a:noAutofit/>
          </a:bodyPr>
          <a:lstStyle/>
          <a:p>
            <a:r>
              <a:rPr lang="en" sz="2800" b="1" dirty="0">
                <a:solidFill>
                  <a:srgbClr val="324A00"/>
                </a:solidFill>
                <a:latin typeface="Playfair Display"/>
                <a:sym typeface="Playfair Display"/>
              </a:rPr>
              <a:t>Machine learning - Linear Regression</a:t>
            </a:r>
            <a:br>
              <a:rPr lang="en-US" sz="2800" b="1" dirty="0">
                <a:latin typeface="Playfair Display"/>
              </a:rPr>
            </a:br>
            <a:br>
              <a:rPr lang="en-US" sz="2800" b="1" dirty="0">
                <a:latin typeface="Playfair Display"/>
              </a:rPr>
            </a:br>
            <a:endParaRPr lang="he-IL" sz="2800" b="1">
              <a:solidFill>
                <a:srgbClr val="324A00"/>
              </a:solidFill>
              <a:latin typeface="Playfair Display"/>
            </a:endParaRPr>
          </a:p>
        </p:txBody>
      </p:sp>
    </p:spTree>
    <p:extLst>
      <p:ext uri="{BB962C8B-B14F-4D97-AF65-F5344CB8AC3E}">
        <p14:creationId xmlns:p14="http://schemas.microsoft.com/office/powerpoint/2010/main" val="799607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8420100" cy="572700"/>
          </a:xfrm>
          <a:prstGeom prst="rect">
            <a:avLst/>
          </a:prstGeom>
          <a:noFill/>
          <a:ln>
            <a:noFill/>
          </a:ln>
        </p:spPr>
        <p:txBody>
          <a:bodyPr spcFirstLastPara="1" wrap="square" lIns="91425" tIns="91425" rIns="91425" bIns="91425" anchor="t" anchorCtr="0">
            <a:noAutofit/>
          </a:bodyPr>
          <a:lstStyle/>
          <a:p>
            <a:r>
              <a:rPr lang="en" sz="2800" b="1" dirty="0">
                <a:solidFill>
                  <a:srgbClr val="324A00"/>
                </a:solidFill>
                <a:latin typeface="Playfair Display"/>
                <a:sym typeface="Playfair Display"/>
              </a:rPr>
              <a:t>Machine learning - Linear Regression</a:t>
            </a:r>
            <a:br>
              <a:rPr lang="en-US" sz="2800" b="1" dirty="0">
                <a:latin typeface="Playfair Display"/>
              </a:rPr>
            </a:br>
            <a:br>
              <a:rPr lang="en-US" sz="2800" b="1" dirty="0">
                <a:latin typeface="Playfair Display"/>
              </a:rPr>
            </a:br>
            <a:endParaRPr lang="he-IL" sz="2800" b="1">
              <a:solidFill>
                <a:srgbClr val="324A00"/>
              </a:solidFill>
              <a:latin typeface="Playfair Display"/>
            </a:endParaRPr>
          </a:p>
        </p:txBody>
      </p:sp>
      <p:sp>
        <p:nvSpPr>
          <p:cNvPr id="3" name="תיבת טקסט 2">
            <a:extLst>
              <a:ext uri="{FF2B5EF4-FFF2-40B4-BE49-F238E27FC236}">
                <a16:creationId xmlns:a16="http://schemas.microsoft.com/office/drawing/2014/main" id="{7F212C24-91F8-4E70-82E6-FCB6FDFE46F4}"/>
              </a:ext>
            </a:extLst>
          </p:cNvPr>
          <p:cNvSpPr txBox="1"/>
          <p:nvPr/>
        </p:nvSpPr>
        <p:spPr>
          <a:xfrm>
            <a:off x="723900" y="1720850"/>
            <a:ext cx="2095500"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Standard Scaler:</a:t>
            </a:r>
          </a:p>
        </p:txBody>
      </p:sp>
      <p:sp>
        <p:nvSpPr>
          <p:cNvPr id="6" name="תיבת טקסט 5">
            <a:extLst>
              <a:ext uri="{FF2B5EF4-FFF2-40B4-BE49-F238E27FC236}">
                <a16:creationId xmlns:a16="http://schemas.microsoft.com/office/drawing/2014/main" id="{83CBF515-3140-4CDF-8402-C52F9C1C96F3}"/>
              </a:ext>
            </a:extLst>
          </p:cNvPr>
          <p:cNvSpPr txBox="1"/>
          <p:nvPr/>
        </p:nvSpPr>
        <p:spPr>
          <a:xfrm>
            <a:off x="3410376" y="1717675"/>
            <a:ext cx="2336800"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Min Max Scaler:</a:t>
            </a:r>
          </a:p>
        </p:txBody>
      </p:sp>
      <p:pic>
        <p:nvPicPr>
          <p:cNvPr id="7" name="תמונה 7" descr="תמונה שמכילה שולחן&#10;&#10;התיאור נוצר באופן אוטומטי">
            <a:extLst>
              <a:ext uri="{FF2B5EF4-FFF2-40B4-BE49-F238E27FC236}">
                <a16:creationId xmlns:a16="http://schemas.microsoft.com/office/drawing/2014/main" id="{C456EABA-2111-428B-B865-B43CDE88CB87}"/>
              </a:ext>
            </a:extLst>
          </p:cNvPr>
          <p:cNvPicPr>
            <a:picLocks noChangeAspect="1"/>
          </p:cNvPicPr>
          <p:nvPr/>
        </p:nvPicPr>
        <p:blipFill>
          <a:blip r:embed="rId3"/>
          <a:stretch>
            <a:fillRect/>
          </a:stretch>
        </p:blipFill>
        <p:spPr>
          <a:xfrm>
            <a:off x="723900" y="2022738"/>
            <a:ext cx="2179154" cy="2899492"/>
          </a:xfrm>
          <a:prstGeom prst="rect">
            <a:avLst/>
          </a:prstGeom>
        </p:spPr>
      </p:pic>
      <p:sp>
        <p:nvSpPr>
          <p:cNvPr id="5" name="תיבת טקסט 4">
            <a:extLst>
              <a:ext uri="{FF2B5EF4-FFF2-40B4-BE49-F238E27FC236}">
                <a16:creationId xmlns:a16="http://schemas.microsoft.com/office/drawing/2014/main" id="{AC5780D0-57E3-49D0-B73B-BF2F8672278E}"/>
              </a:ext>
            </a:extLst>
          </p:cNvPr>
          <p:cNvSpPr txBox="1"/>
          <p:nvPr/>
        </p:nvSpPr>
        <p:spPr>
          <a:xfrm rot="-10800000" flipV="1">
            <a:off x="723900" y="968177"/>
            <a:ext cx="7162800"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We tried to use the '</a:t>
            </a:r>
            <a:r>
              <a:rPr lang="en-US" err="1">
                <a:latin typeface="Montserrat"/>
              </a:rPr>
              <a:t>StandardScaler</a:t>
            </a:r>
            <a:r>
              <a:rPr lang="en-US">
                <a:latin typeface="Montserrat"/>
              </a:rPr>
              <a:t>()' and the '</a:t>
            </a:r>
            <a:r>
              <a:rPr lang="en-US" err="1">
                <a:latin typeface="Montserrat"/>
              </a:rPr>
              <a:t>MinMaxScaler</a:t>
            </a:r>
            <a:r>
              <a:rPr lang="en-US">
                <a:latin typeface="Montserrat"/>
              </a:rPr>
              <a:t>()'</a:t>
            </a:r>
          </a:p>
        </p:txBody>
      </p:sp>
      <p:pic>
        <p:nvPicPr>
          <p:cNvPr id="8" name="תמונה 8" descr="תמונה שמכילה טקסט, קבלה&#10;&#10;התיאור נוצר באופן אוטומטי">
            <a:extLst>
              <a:ext uri="{FF2B5EF4-FFF2-40B4-BE49-F238E27FC236}">
                <a16:creationId xmlns:a16="http://schemas.microsoft.com/office/drawing/2014/main" id="{1D4E6ABF-3561-4DF8-81B3-49C8C7BE25D4}"/>
              </a:ext>
            </a:extLst>
          </p:cNvPr>
          <p:cNvPicPr>
            <a:picLocks noChangeAspect="1"/>
          </p:cNvPicPr>
          <p:nvPr/>
        </p:nvPicPr>
        <p:blipFill>
          <a:blip r:embed="rId4"/>
          <a:stretch>
            <a:fillRect/>
          </a:stretch>
        </p:blipFill>
        <p:spPr>
          <a:xfrm>
            <a:off x="3409950" y="2022915"/>
            <a:ext cx="2147956" cy="2899138"/>
          </a:xfrm>
          <a:prstGeom prst="rect">
            <a:avLst/>
          </a:prstGeom>
        </p:spPr>
      </p:pic>
      <p:sp>
        <p:nvSpPr>
          <p:cNvPr id="9" name="תיבת טקסט 8">
            <a:extLst>
              <a:ext uri="{FF2B5EF4-FFF2-40B4-BE49-F238E27FC236}">
                <a16:creationId xmlns:a16="http://schemas.microsoft.com/office/drawing/2014/main" id="{93F0ECAA-2F85-4679-BBD6-CE7A1A3303FE}"/>
              </a:ext>
            </a:extLst>
          </p:cNvPr>
          <p:cNvSpPr txBox="1"/>
          <p:nvPr/>
        </p:nvSpPr>
        <p:spPr>
          <a:xfrm>
            <a:off x="5988476" y="2695574"/>
            <a:ext cx="2548007" cy="1384995"/>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We didn't get the results we wanted to see although we got </a:t>
            </a:r>
            <a:br>
              <a:rPr lang="en-US" dirty="0">
                <a:latin typeface="Montserrat"/>
              </a:rPr>
            </a:br>
            <a:r>
              <a:rPr lang="en-US" dirty="0">
                <a:latin typeface="Montserrat"/>
              </a:rPr>
              <a:t>r^2: 0.9874470776357982</a:t>
            </a:r>
            <a:br>
              <a:rPr lang="en-US" dirty="0">
                <a:latin typeface="Montserrat"/>
              </a:rPr>
            </a:br>
            <a:r>
              <a:rPr lang="en-US" dirty="0">
                <a:latin typeface="Montserrat"/>
              </a:rPr>
              <a:t>at this model which means it is </a:t>
            </a:r>
            <a:r>
              <a:rPr lang="en-US" dirty="0" err="1">
                <a:latin typeface="Montserrat"/>
              </a:rPr>
              <a:t>accuret</a:t>
            </a:r>
            <a:r>
              <a:rPr lang="en-US" dirty="0">
                <a:latin typeface="Montserrat"/>
              </a:rPr>
              <a:t>  </a:t>
            </a:r>
            <a:endParaRPr lang="he-IL" dirty="0">
              <a:latin typeface="Montserrat"/>
            </a:endParaRPr>
          </a:p>
        </p:txBody>
      </p:sp>
    </p:spTree>
    <p:extLst>
      <p:ext uri="{BB962C8B-B14F-4D97-AF65-F5344CB8AC3E}">
        <p14:creationId xmlns:p14="http://schemas.microsoft.com/office/powerpoint/2010/main" val="2223017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8420100" cy="572700"/>
          </a:xfrm>
          <a:prstGeom prst="rect">
            <a:avLst/>
          </a:prstGeom>
          <a:noFill/>
          <a:ln>
            <a:noFill/>
          </a:ln>
        </p:spPr>
        <p:txBody>
          <a:bodyPr spcFirstLastPara="1" wrap="square" lIns="91425" tIns="91425" rIns="91425" bIns="91425" anchor="t" anchorCtr="0">
            <a:noAutofit/>
          </a:bodyPr>
          <a:lstStyle/>
          <a:p>
            <a:r>
              <a:rPr lang="en" sz="2800" b="1" dirty="0">
                <a:solidFill>
                  <a:srgbClr val="324A00"/>
                </a:solidFill>
                <a:latin typeface="Playfair Display"/>
                <a:sym typeface="Playfair Display"/>
              </a:rPr>
              <a:t>Machine learning - Logistic</a:t>
            </a:r>
            <a:r>
              <a:rPr lang="en" b="1" dirty="0">
                <a:sym typeface="Playfair Display"/>
              </a:rPr>
              <a:t> </a:t>
            </a:r>
            <a:r>
              <a:rPr lang="en" sz="2800" b="1" dirty="0">
                <a:solidFill>
                  <a:srgbClr val="324A00"/>
                </a:solidFill>
                <a:latin typeface="Playfair Display"/>
                <a:sym typeface="Playfair Display"/>
              </a:rPr>
              <a:t>Regression</a:t>
            </a:r>
            <a:br>
              <a:rPr lang="en-US" sz="2800" b="1" dirty="0">
                <a:latin typeface="Playfair Display"/>
              </a:rPr>
            </a:br>
            <a:br>
              <a:rPr lang="en-US" sz="2800" b="1" dirty="0">
                <a:latin typeface="Playfair Display"/>
              </a:rPr>
            </a:br>
            <a:endParaRPr lang="he-IL" sz="2800" b="1">
              <a:solidFill>
                <a:srgbClr val="324A00"/>
              </a:solidFill>
              <a:latin typeface="Playfair Display"/>
            </a:endParaRPr>
          </a:p>
        </p:txBody>
      </p:sp>
      <p:sp>
        <p:nvSpPr>
          <p:cNvPr id="3" name="תיבת טקסט 2">
            <a:extLst>
              <a:ext uri="{FF2B5EF4-FFF2-40B4-BE49-F238E27FC236}">
                <a16:creationId xmlns:a16="http://schemas.microsoft.com/office/drawing/2014/main" id="{7F212C24-91F8-4E70-82E6-FCB6FDFE46F4}"/>
              </a:ext>
            </a:extLst>
          </p:cNvPr>
          <p:cNvSpPr txBox="1"/>
          <p:nvPr/>
        </p:nvSpPr>
        <p:spPr>
          <a:xfrm>
            <a:off x="723900" y="1808051"/>
            <a:ext cx="2468217" cy="2462213"/>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Standard Scaler:</a:t>
            </a:r>
          </a:p>
          <a:p>
            <a:endParaRPr lang="en-US" dirty="0">
              <a:latin typeface="Montserrat"/>
            </a:endParaRPr>
          </a:p>
          <a:p>
            <a:r>
              <a:rPr lang="en-US" dirty="0">
                <a:latin typeface="Montserrat"/>
              </a:rPr>
              <a:t>r^2: 0.9563237023294495</a:t>
            </a:r>
          </a:p>
          <a:p>
            <a:endParaRPr lang="en-US">
              <a:latin typeface="Montserrat"/>
            </a:endParaRPr>
          </a:p>
          <a:p>
            <a:r>
              <a:rPr lang="en-US" dirty="0">
                <a:latin typeface="Montserrat"/>
              </a:rPr>
              <a:t>accuracy: 0.0</a:t>
            </a:r>
          </a:p>
          <a:p>
            <a:r>
              <a:rPr lang="en-US" dirty="0">
                <a:latin typeface="Montserrat"/>
              </a:rPr>
              <a:t>
precision: 0.0</a:t>
            </a:r>
            <a:endParaRPr lang="en-US" dirty="0"/>
          </a:p>
          <a:p>
            <a:r>
              <a:rPr lang="en-US" dirty="0">
                <a:latin typeface="Montserrat"/>
              </a:rPr>
              <a:t>
recall: 0.0</a:t>
            </a:r>
            <a:endParaRPr lang="en-US" dirty="0"/>
          </a:p>
          <a:p>
            <a:r>
              <a:rPr lang="en-US" dirty="0">
                <a:latin typeface="Montserrat"/>
              </a:rPr>
              <a:t>
f1: 0.0</a:t>
            </a:r>
            <a:endParaRPr lang="en-US" dirty="0"/>
          </a:p>
        </p:txBody>
      </p:sp>
      <p:sp>
        <p:nvSpPr>
          <p:cNvPr id="6" name="תיבת טקסט 5">
            <a:extLst>
              <a:ext uri="{FF2B5EF4-FFF2-40B4-BE49-F238E27FC236}">
                <a16:creationId xmlns:a16="http://schemas.microsoft.com/office/drawing/2014/main" id="{83CBF515-3140-4CDF-8402-C52F9C1C96F3}"/>
              </a:ext>
            </a:extLst>
          </p:cNvPr>
          <p:cNvSpPr txBox="1"/>
          <p:nvPr/>
        </p:nvSpPr>
        <p:spPr>
          <a:xfrm>
            <a:off x="3456759" y="1804877"/>
            <a:ext cx="2965450" cy="289310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Min Max Scaler:</a:t>
            </a:r>
          </a:p>
          <a:p>
            <a:endParaRPr lang="en-US" dirty="0">
              <a:latin typeface="Montserrat"/>
            </a:endParaRPr>
          </a:p>
          <a:p>
            <a:r>
              <a:rPr lang="en-US" dirty="0">
                <a:latin typeface="Montserrat"/>
              </a:rPr>
              <a:t>r^2: 0.9563237023294495</a:t>
            </a:r>
          </a:p>
          <a:p>
            <a:endParaRPr lang="en-US">
              <a:latin typeface="Montserrat"/>
            </a:endParaRPr>
          </a:p>
          <a:p>
            <a:r>
              <a:rPr lang="en-US" dirty="0">
                <a:latin typeface="Montserrat"/>
              </a:rPr>
              <a:t>accuracy: 0.0021164021164021165</a:t>
            </a:r>
          </a:p>
          <a:p>
            <a:r>
              <a:rPr lang="en-US" dirty="0">
                <a:latin typeface="Montserrat"/>
              </a:rPr>
              <a:t>
precision: 0.0021164021164021165</a:t>
            </a:r>
            <a:endParaRPr lang="en-US" dirty="0"/>
          </a:p>
          <a:p>
            <a:r>
              <a:rPr lang="en-US" dirty="0">
                <a:latin typeface="Montserrat"/>
              </a:rPr>
              <a:t>
recall: 0.0021164021164021165</a:t>
            </a:r>
            <a:endParaRPr lang="en-US" dirty="0"/>
          </a:p>
          <a:p>
            <a:r>
              <a:rPr lang="en-US" dirty="0">
                <a:latin typeface="Montserrat"/>
              </a:rPr>
              <a:t>
f1: 0.0021164021164021165</a:t>
            </a:r>
            <a:endParaRPr lang="en-US" dirty="0"/>
          </a:p>
        </p:txBody>
      </p:sp>
      <p:sp>
        <p:nvSpPr>
          <p:cNvPr id="5" name="תיבת טקסט 4">
            <a:extLst>
              <a:ext uri="{FF2B5EF4-FFF2-40B4-BE49-F238E27FC236}">
                <a16:creationId xmlns:a16="http://schemas.microsoft.com/office/drawing/2014/main" id="{AC5780D0-57E3-49D0-B73B-BF2F8672278E}"/>
              </a:ext>
            </a:extLst>
          </p:cNvPr>
          <p:cNvSpPr txBox="1"/>
          <p:nvPr/>
        </p:nvSpPr>
        <p:spPr>
          <a:xfrm rot="10800000" flipV="1">
            <a:off x="723900" y="979069"/>
            <a:ext cx="7162800" cy="52322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We didn't get good results in the linear regression so we tried logistic regression and use the '</a:t>
            </a:r>
            <a:r>
              <a:rPr lang="en-US" dirty="0" err="1">
                <a:latin typeface="Montserrat"/>
              </a:rPr>
              <a:t>StandardScaler</a:t>
            </a:r>
            <a:r>
              <a:rPr lang="en-US" dirty="0">
                <a:latin typeface="Montserrat"/>
              </a:rPr>
              <a:t>()' and the '</a:t>
            </a:r>
            <a:r>
              <a:rPr lang="en-US" dirty="0" err="1">
                <a:latin typeface="Montserrat"/>
              </a:rPr>
              <a:t>MinMaxScaler</a:t>
            </a:r>
            <a:r>
              <a:rPr lang="en-US" dirty="0">
                <a:latin typeface="Montserrat"/>
              </a:rPr>
              <a:t>()'</a:t>
            </a:r>
          </a:p>
        </p:txBody>
      </p:sp>
      <p:sp>
        <p:nvSpPr>
          <p:cNvPr id="9" name="תיבת טקסט 8">
            <a:extLst>
              <a:ext uri="{FF2B5EF4-FFF2-40B4-BE49-F238E27FC236}">
                <a16:creationId xmlns:a16="http://schemas.microsoft.com/office/drawing/2014/main" id="{93F0ECAA-2F85-4679-BBD6-CE7A1A3303FE}"/>
              </a:ext>
            </a:extLst>
          </p:cNvPr>
          <p:cNvSpPr txBox="1"/>
          <p:nvPr/>
        </p:nvSpPr>
        <p:spPr>
          <a:xfrm>
            <a:off x="6725076" y="3197224"/>
            <a:ext cx="2146300" cy="95410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latin typeface="Montserrat"/>
              </a:rPr>
              <a:t>The results are a little bit better, especially in the '</a:t>
            </a:r>
            <a:r>
              <a:rPr lang="en-US" err="1">
                <a:latin typeface="Montserrat"/>
              </a:rPr>
              <a:t>MinMaxScaler</a:t>
            </a:r>
            <a:r>
              <a:rPr lang="en-US">
                <a:latin typeface="Montserrat"/>
              </a:rPr>
              <a:t>()'  </a:t>
            </a:r>
          </a:p>
        </p:txBody>
      </p:sp>
    </p:spTree>
    <p:extLst>
      <p:ext uri="{BB962C8B-B14F-4D97-AF65-F5344CB8AC3E}">
        <p14:creationId xmlns:p14="http://schemas.microsoft.com/office/powerpoint/2010/main" val="44855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0" name="Google Shape;440;p51"/>
          <p:cNvSpPr txBox="1">
            <a:spLocks noGrp="1"/>
          </p:cNvSpPr>
          <p:nvPr>
            <p:ph type="title"/>
          </p:nvPr>
        </p:nvSpPr>
        <p:spPr>
          <a:xfrm>
            <a:off x="436710" y="1167847"/>
            <a:ext cx="3473465" cy="1839457"/>
          </a:xfrm>
          <a:prstGeom prst="rect">
            <a:avLst/>
          </a:prstGeom>
        </p:spPr>
        <p:txBody>
          <a:bodyPr spcFirstLastPara="1" wrap="square" lIns="91425" tIns="91425" rIns="91425" bIns="91425" anchor="t" anchorCtr="0">
            <a:noAutofit/>
          </a:bodyPr>
          <a:lstStyle/>
          <a:p>
            <a:r>
              <a:rPr lang="en"/>
              <a:t>Work and Process</a:t>
            </a:r>
            <a:endParaRPr lang="he-I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 name="Google Shape;344;p45">
            <a:extLst>
              <a:ext uri="{FF2B5EF4-FFF2-40B4-BE49-F238E27FC236}">
                <a16:creationId xmlns:a16="http://schemas.microsoft.com/office/drawing/2014/main" id="{8656CE17-0387-4FD6-9D14-AE426DFD3FB8}"/>
              </a:ext>
            </a:extLst>
          </p:cNvPr>
          <p:cNvSpPr txBox="1">
            <a:spLocks noGrp="1"/>
          </p:cNvSpPr>
          <p:nvPr>
            <p:ph type="title"/>
          </p:nvPr>
        </p:nvSpPr>
        <p:spPr>
          <a:xfrm>
            <a:off x="723900" y="361800"/>
            <a:ext cx="8420100" cy="572700"/>
          </a:xfrm>
          <a:prstGeom prst="rect">
            <a:avLst/>
          </a:prstGeom>
          <a:noFill/>
          <a:ln>
            <a:noFill/>
          </a:ln>
        </p:spPr>
        <p:txBody>
          <a:bodyPr spcFirstLastPara="1" wrap="square" lIns="91425" tIns="91425" rIns="91425" bIns="91425" anchor="t" anchorCtr="0">
            <a:noAutofit/>
          </a:bodyPr>
          <a:lstStyle/>
          <a:p>
            <a:r>
              <a:rPr lang="en" sz="2800" b="1" dirty="0">
                <a:solidFill>
                  <a:srgbClr val="324A00"/>
                </a:solidFill>
                <a:latin typeface="Playfair Display"/>
                <a:sym typeface="Playfair Display"/>
              </a:rPr>
              <a:t>Machine learning - KNN</a:t>
            </a:r>
            <a:endParaRPr lang="he-IL" sz="2800" b="1" dirty="0">
              <a:solidFill>
                <a:srgbClr val="324A00"/>
              </a:solidFill>
              <a:latin typeface="Playfair Display"/>
            </a:endParaRPr>
          </a:p>
        </p:txBody>
      </p:sp>
      <p:sp>
        <p:nvSpPr>
          <p:cNvPr id="3" name="תיבת טקסט 2">
            <a:extLst>
              <a:ext uri="{FF2B5EF4-FFF2-40B4-BE49-F238E27FC236}">
                <a16:creationId xmlns:a16="http://schemas.microsoft.com/office/drawing/2014/main" id="{7F212C24-91F8-4E70-82E6-FCB6FDFE46F4}"/>
              </a:ext>
            </a:extLst>
          </p:cNvPr>
          <p:cNvSpPr txBox="1"/>
          <p:nvPr/>
        </p:nvSpPr>
        <p:spPr>
          <a:xfrm>
            <a:off x="723900" y="1720850"/>
            <a:ext cx="3119886" cy="289310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KNN results:</a:t>
            </a:r>
          </a:p>
          <a:p>
            <a:endParaRPr lang="en-US" dirty="0">
              <a:latin typeface="Montserrat"/>
            </a:endParaRPr>
          </a:p>
          <a:p>
            <a:r>
              <a:rPr lang="en-US" dirty="0">
                <a:latin typeface="Montserrat"/>
              </a:rPr>
              <a:t>r^2: 0.9563237023294495</a:t>
            </a:r>
          </a:p>
          <a:p>
            <a:endParaRPr lang="en-US">
              <a:latin typeface="Montserrat"/>
            </a:endParaRPr>
          </a:p>
          <a:p>
            <a:r>
              <a:rPr lang="en-US" dirty="0">
                <a:latin typeface="Montserrat"/>
              </a:rPr>
              <a:t>accuracy: 0.004232804232804233</a:t>
            </a:r>
          </a:p>
          <a:p>
            <a:r>
              <a:rPr lang="en-US" dirty="0">
                <a:latin typeface="Montserrat"/>
              </a:rPr>
              <a:t>
precision: 0.0021516754850088183</a:t>
            </a:r>
            <a:endParaRPr lang="en-US"/>
          </a:p>
          <a:p>
            <a:r>
              <a:rPr lang="en-US" dirty="0">
                <a:latin typeface="Montserrat"/>
              </a:rPr>
              <a:t>
recall: 0.004232804232804233</a:t>
            </a:r>
            <a:endParaRPr lang="en-US"/>
          </a:p>
          <a:p>
            <a:r>
              <a:rPr lang="en-US" dirty="0">
                <a:latin typeface="Montserrat"/>
              </a:rPr>
              <a:t>
f1: 0.0026455026455026454</a:t>
            </a:r>
            <a:endParaRPr lang="en-US" dirty="0"/>
          </a:p>
        </p:txBody>
      </p:sp>
      <p:sp>
        <p:nvSpPr>
          <p:cNvPr id="6" name="תיבת טקסט 5">
            <a:extLst>
              <a:ext uri="{FF2B5EF4-FFF2-40B4-BE49-F238E27FC236}">
                <a16:creationId xmlns:a16="http://schemas.microsoft.com/office/drawing/2014/main" id="{83CBF515-3140-4CDF-8402-C52F9C1C96F3}"/>
              </a:ext>
            </a:extLst>
          </p:cNvPr>
          <p:cNvSpPr txBox="1"/>
          <p:nvPr/>
        </p:nvSpPr>
        <p:spPr>
          <a:xfrm>
            <a:off x="4073891" y="1609845"/>
            <a:ext cx="3925138" cy="738664"/>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Testing values of k (range of 1 to 10) to see what value/range performs best and what is the accuracy on train and test</a:t>
            </a:r>
          </a:p>
        </p:txBody>
      </p:sp>
      <p:sp>
        <p:nvSpPr>
          <p:cNvPr id="5" name="תיבת טקסט 4">
            <a:extLst>
              <a:ext uri="{FF2B5EF4-FFF2-40B4-BE49-F238E27FC236}">
                <a16:creationId xmlns:a16="http://schemas.microsoft.com/office/drawing/2014/main" id="{AC5780D0-57E3-49D0-B73B-BF2F8672278E}"/>
              </a:ext>
            </a:extLst>
          </p:cNvPr>
          <p:cNvSpPr txBox="1"/>
          <p:nvPr/>
        </p:nvSpPr>
        <p:spPr>
          <a:xfrm rot="-10800000" flipV="1">
            <a:off x="723900" y="968177"/>
            <a:ext cx="7162800"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We also tried to use KNN </a:t>
            </a:r>
            <a:endParaRPr lang="en-US">
              <a:latin typeface="Montserrat"/>
            </a:endParaRPr>
          </a:p>
        </p:txBody>
      </p:sp>
      <p:pic>
        <p:nvPicPr>
          <p:cNvPr id="2" name="תמונה 6" descr="תמונה שמכילה שולחן&#10;&#10;התיאור נוצר באופן אוטומטי">
            <a:extLst>
              <a:ext uri="{FF2B5EF4-FFF2-40B4-BE49-F238E27FC236}">
                <a16:creationId xmlns:a16="http://schemas.microsoft.com/office/drawing/2014/main" id="{3A901E5B-54DE-4E5B-B49F-A778FAC5F509}"/>
              </a:ext>
            </a:extLst>
          </p:cNvPr>
          <p:cNvPicPr>
            <a:picLocks noChangeAspect="1"/>
          </p:cNvPicPr>
          <p:nvPr/>
        </p:nvPicPr>
        <p:blipFill>
          <a:blip r:embed="rId3"/>
          <a:stretch>
            <a:fillRect/>
          </a:stretch>
        </p:blipFill>
        <p:spPr>
          <a:xfrm>
            <a:off x="4149305" y="2365691"/>
            <a:ext cx="2311879" cy="2708902"/>
          </a:xfrm>
          <a:prstGeom prst="rect">
            <a:avLst/>
          </a:prstGeom>
        </p:spPr>
      </p:pic>
      <p:sp>
        <p:nvSpPr>
          <p:cNvPr id="8" name="תיבת טקסט 7">
            <a:extLst>
              <a:ext uri="{FF2B5EF4-FFF2-40B4-BE49-F238E27FC236}">
                <a16:creationId xmlns:a16="http://schemas.microsoft.com/office/drawing/2014/main" id="{7A72A19F-91FB-466C-B219-35991BAF3D99}"/>
              </a:ext>
            </a:extLst>
          </p:cNvPr>
          <p:cNvSpPr txBox="1"/>
          <p:nvPr/>
        </p:nvSpPr>
        <p:spPr>
          <a:xfrm>
            <a:off x="6927574" y="3461302"/>
            <a:ext cx="1840396" cy="95410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dirty="0">
                <a:latin typeface="Montserrat"/>
              </a:rPr>
              <a:t>The results are even more better but still not enough </a:t>
            </a:r>
          </a:p>
        </p:txBody>
      </p:sp>
    </p:spTree>
    <p:extLst>
      <p:ext uri="{BB962C8B-B14F-4D97-AF65-F5344CB8AC3E}">
        <p14:creationId xmlns:p14="http://schemas.microsoft.com/office/powerpoint/2010/main" val="157773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1"/>
        <p:cNvGrpSpPr/>
        <p:nvPr/>
      </p:nvGrpSpPr>
      <p:grpSpPr>
        <a:xfrm>
          <a:off x="0" y="0"/>
          <a:ext cx="0" cy="0"/>
          <a:chOff x="0" y="0"/>
          <a:chExt cx="0" cy="0"/>
        </a:xfrm>
      </p:grpSpPr>
      <p:sp>
        <p:nvSpPr>
          <p:cNvPr id="692" name="Google Shape;692;p63"/>
          <p:cNvSpPr txBox="1">
            <a:spLocks noGrp="1"/>
          </p:cNvSpPr>
          <p:nvPr>
            <p:ph type="title"/>
          </p:nvPr>
        </p:nvSpPr>
        <p:spPr>
          <a:xfrm>
            <a:off x="440575" y="1365250"/>
            <a:ext cx="3488650" cy="56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Conclusions</a:t>
            </a:r>
            <a:endParaRPr sz="3600" err="1"/>
          </a:p>
        </p:txBody>
      </p:sp>
      <p:grpSp>
        <p:nvGrpSpPr>
          <p:cNvPr id="696" name="Google Shape;696;p63"/>
          <p:cNvGrpSpPr/>
          <p:nvPr/>
        </p:nvGrpSpPr>
        <p:grpSpPr>
          <a:xfrm>
            <a:off x="1282881" y="4222824"/>
            <a:ext cx="346056" cy="345674"/>
            <a:chOff x="3303268" y="3817349"/>
            <a:chExt cx="346056" cy="345674"/>
          </a:xfrm>
        </p:grpSpPr>
        <p:sp>
          <p:nvSpPr>
            <p:cNvPr id="697" name="Google Shape;697;p6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8" name="Google Shape;698;p6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99" name="Google Shape;699;p6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0" name="Google Shape;700;p6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701" name="Google Shape;701;p63"/>
          <p:cNvGrpSpPr/>
          <p:nvPr/>
        </p:nvGrpSpPr>
        <p:grpSpPr>
          <a:xfrm>
            <a:off x="1731970" y="4222824"/>
            <a:ext cx="346056" cy="345674"/>
            <a:chOff x="3752358" y="3817349"/>
            <a:chExt cx="346056" cy="345674"/>
          </a:xfrm>
        </p:grpSpPr>
        <p:sp>
          <p:nvSpPr>
            <p:cNvPr id="702" name="Google Shape;702;p6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3" name="Google Shape;703;p6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4" name="Google Shape;704;p6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5" name="Google Shape;705;p6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5" name="מלבן 4">
            <a:extLst>
              <a:ext uri="{FF2B5EF4-FFF2-40B4-BE49-F238E27FC236}">
                <a16:creationId xmlns:a16="http://schemas.microsoft.com/office/drawing/2014/main" id="{BE6D7D2A-82CD-4ACC-BFE9-D4E6A408D8F0}"/>
              </a:ext>
            </a:extLst>
          </p:cNvPr>
          <p:cNvSpPr/>
          <p:nvPr/>
        </p:nvSpPr>
        <p:spPr>
          <a:xfrm>
            <a:off x="-1656" y="1468507"/>
            <a:ext cx="9143998" cy="281608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8" name="Google Shape;648;p6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r>
              <a:rPr lang="en" dirty="0"/>
              <a:t>Conclusions</a:t>
            </a:r>
            <a:endParaRPr dirty="0"/>
          </a:p>
        </p:txBody>
      </p:sp>
      <p:sp>
        <p:nvSpPr>
          <p:cNvPr id="649" name="Google Shape;649;p61"/>
          <p:cNvSpPr txBox="1">
            <a:spLocks noGrp="1"/>
          </p:cNvSpPr>
          <p:nvPr>
            <p:ph type="title" idx="2"/>
          </p:nvPr>
        </p:nvSpPr>
        <p:spPr>
          <a:xfrm>
            <a:off x="901106" y="1525936"/>
            <a:ext cx="22101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Prediction</a:t>
            </a:r>
            <a:endParaRPr dirty="0"/>
          </a:p>
        </p:txBody>
      </p:sp>
      <p:sp>
        <p:nvSpPr>
          <p:cNvPr id="650" name="Google Shape;650;p61"/>
          <p:cNvSpPr txBox="1">
            <a:spLocks noGrp="1"/>
          </p:cNvSpPr>
          <p:nvPr>
            <p:ph type="title" idx="3"/>
          </p:nvPr>
        </p:nvSpPr>
        <p:spPr>
          <a:xfrm>
            <a:off x="901106" y="1995554"/>
            <a:ext cx="3833491" cy="584400"/>
          </a:xfrm>
          <a:prstGeom prst="rect">
            <a:avLst/>
          </a:prstGeom>
        </p:spPr>
        <p:txBody>
          <a:bodyPr spcFirstLastPara="1" wrap="square" lIns="91425" tIns="91425" rIns="91425" bIns="91425" anchor="t" anchorCtr="0">
            <a:noAutofit/>
          </a:bodyPr>
          <a:lstStyle/>
          <a:p>
            <a:r>
              <a:rPr lang="en" dirty="0">
                <a:solidFill>
                  <a:srgbClr val="FFFFFF"/>
                </a:solidFill>
              </a:rPr>
              <a:t>We were unable to predict the production value of Apples, probably because there are other variables that affect the production output of each state besides greenhouse gas levels, such as the size of the state and its economic situation.</a:t>
            </a:r>
            <a:endParaRPr lang="he-IL" dirty="0">
              <a:solidFill>
                <a:srgbClr val="FFFFFF"/>
              </a:solidFill>
            </a:endParaRPr>
          </a:p>
        </p:txBody>
      </p:sp>
      <p:sp>
        <p:nvSpPr>
          <p:cNvPr id="653" name="Google Shape;653;p61"/>
          <p:cNvSpPr txBox="1">
            <a:spLocks noGrp="1"/>
          </p:cNvSpPr>
          <p:nvPr>
            <p:ph type="title" idx="6"/>
          </p:nvPr>
        </p:nvSpPr>
        <p:spPr>
          <a:xfrm>
            <a:off x="5241978" y="1525926"/>
            <a:ext cx="22101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Effect</a:t>
            </a:r>
            <a:endParaRPr dirty="0"/>
          </a:p>
        </p:txBody>
      </p:sp>
      <p:sp>
        <p:nvSpPr>
          <p:cNvPr id="654" name="Google Shape;654;p61"/>
          <p:cNvSpPr txBox="1">
            <a:spLocks noGrp="1"/>
          </p:cNvSpPr>
          <p:nvPr>
            <p:ph type="title" idx="7"/>
          </p:nvPr>
        </p:nvSpPr>
        <p:spPr>
          <a:xfrm>
            <a:off x="5241979" y="1995542"/>
            <a:ext cx="3179164" cy="1917900"/>
          </a:xfrm>
          <a:prstGeom prst="rect">
            <a:avLst/>
          </a:prstGeom>
        </p:spPr>
        <p:txBody>
          <a:bodyPr spcFirstLastPara="1" wrap="square" lIns="91425" tIns="91425" rIns="91425" bIns="91425" anchor="t" anchorCtr="0">
            <a:noAutofit/>
          </a:bodyPr>
          <a:lstStyle/>
          <a:p>
            <a:r>
              <a:rPr lang="en" dirty="0">
                <a:solidFill>
                  <a:srgbClr val="FFFFFF"/>
                </a:solidFill>
              </a:rPr>
              <a:t>Biased on the results we got from the machine learning we can say that the Greenhouse gas doesn't have a lot of effect on crop production around the world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991233D-72F7-46E7-A4B2-05357E54F2D0}"/>
              </a:ext>
            </a:extLst>
          </p:cNvPr>
          <p:cNvSpPr>
            <a:spLocks noGrp="1"/>
          </p:cNvSpPr>
          <p:nvPr>
            <p:ph type="title"/>
          </p:nvPr>
        </p:nvSpPr>
        <p:spPr>
          <a:xfrm>
            <a:off x="1662567" y="1351411"/>
            <a:ext cx="5669778" cy="572700"/>
          </a:xfrm>
        </p:spPr>
        <p:txBody>
          <a:bodyPr/>
          <a:lstStyle/>
          <a:p>
            <a:r>
              <a:rPr lang="en-US" dirty="0"/>
              <a:t>Thank you!</a:t>
            </a:r>
          </a:p>
        </p:txBody>
      </p:sp>
    </p:spTree>
    <p:extLst>
      <p:ext uri="{BB962C8B-B14F-4D97-AF65-F5344CB8AC3E}">
        <p14:creationId xmlns:p14="http://schemas.microsoft.com/office/powerpoint/2010/main" val="1346406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 name="מלבן 1">
            <a:extLst>
              <a:ext uri="{FF2B5EF4-FFF2-40B4-BE49-F238E27FC236}">
                <a16:creationId xmlns:a16="http://schemas.microsoft.com/office/drawing/2014/main" id="{9097A3EA-2656-48E3-A1B3-6B6D8FE1AC8B}"/>
              </a:ext>
            </a:extLst>
          </p:cNvPr>
          <p:cNvSpPr/>
          <p:nvPr/>
        </p:nvSpPr>
        <p:spPr>
          <a:xfrm>
            <a:off x="0" y="279400"/>
            <a:ext cx="5784850" cy="7112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0" name="Google Shape;270;p40"/>
          <p:cNvSpPr txBox="1">
            <a:spLocks noGrp="1"/>
          </p:cNvSpPr>
          <p:nvPr>
            <p:ph type="title"/>
          </p:nvPr>
        </p:nvSpPr>
        <p:spPr>
          <a:xfrm>
            <a:off x="311700" y="310563"/>
            <a:ext cx="8520600" cy="5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Data sources</a:t>
            </a:r>
            <a:endParaRPr/>
          </a:p>
        </p:txBody>
      </p:sp>
      <p:sp>
        <p:nvSpPr>
          <p:cNvPr id="272" name="Google Shape;272;p40"/>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Crawling</a:t>
            </a:r>
            <a:endParaRPr/>
          </a:p>
        </p:txBody>
      </p:sp>
      <p:sp>
        <p:nvSpPr>
          <p:cNvPr id="273" name="Google Shape;273;p40"/>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p>
            <a:r>
              <a:rPr lang="en-US">
                <a:hlinkClick r:id="rId3"/>
              </a:rPr>
              <a:t>State of the Global Climate 2020</a:t>
            </a:r>
            <a:endParaRPr lang="en-US"/>
          </a:p>
        </p:txBody>
      </p:sp>
      <p:sp>
        <p:nvSpPr>
          <p:cNvPr id="281" name="Google Shape;281;p40"/>
          <p:cNvSpPr txBox="1">
            <a:spLocks noGrp="1"/>
          </p:cNvSpPr>
          <p:nvPr>
            <p:ph type="title" idx="15"/>
          </p:nvPr>
        </p:nvSpPr>
        <p:spPr>
          <a:xfrm>
            <a:off x="5967438" y="1137900"/>
            <a:ext cx="27153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Set</a:t>
            </a:r>
            <a:endParaRPr/>
          </a:p>
        </p:txBody>
      </p:sp>
      <p:sp>
        <p:nvSpPr>
          <p:cNvPr id="282" name="Google Shape;282;p40"/>
          <p:cNvSpPr txBox="1">
            <a:spLocks noGrp="1"/>
          </p:cNvSpPr>
          <p:nvPr>
            <p:ph type="title" idx="16"/>
          </p:nvPr>
        </p:nvSpPr>
        <p:spPr>
          <a:xfrm>
            <a:off x="5967450" y="1522850"/>
            <a:ext cx="2472000" cy="58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hlinkClick r:id="rId4"/>
              </a:rPr>
              <a:t>FAOStat</a:t>
            </a:r>
            <a:endParaRPr/>
          </a:p>
        </p:txBody>
      </p:sp>
      <p:sp>
        <p:nvSpPr>
          <p:cNvPr id="284" name="Google Shape;284;p40"/>
          <p:cNvSpPr txBox="1">
            <a:spLocks noGrp="1"/>
          </p:cNvSpPr>
          <p:nvPr>
            <p:ph type="title" idx="18"/>
          </p:nvPr>
        </p:nvSpPr>
        <p:spPr>
          <a:xfrm>
            <a:off x="2754403" y="2196825"/>
            <a:ext cx="3404494"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Reaserch and information</a:t>
            </a:r>
            <a:endParaRPr/>
          </a:p>
        </p:txBody>
      </p:sp>
      <p:sp>
        <p:nvSpPr>
          <p:cNvPr id="285" name="Google Shape;285;p40"/>
          <p:cNvSpPr txBox="1">
            <a:spLocks noGrp="1"/>
          </p:cNvSpPr>
          <p:nvPr>
            <p:ph type="title" idx="19"/>
          </p:nvPr>
        </p:nvSpPr>
        <p:spPr>
          <a:xfrm>
            <a:off x="5967450" y="2749825"/>
            <a:ext cx="2472000" cy="584400"/>
          </a:xfrm>
          <a:prstGeom prst="rect">
            <a:avLst/>
          </a:prstGeom>
        </p:spPr>
        <p:txBody>
          <a:bodyPr spcFirstLastPara="1" wrap="square" lIns="91425" tIns="91425" rIns="91425" bIns="91425" anchor="t" anchorCtr="0">
            <a:noAutofit/>
          </a:bodyPr>
          <a:lstStyle/>
          <a:p>
            <a:r>
              <a:rPr lang="en"/>
              <a:t>NASA - </a:t>
            </a:r>
            <a:r>
              <a:rPr lang="en-US"/>
              <a:t>Climate Effects on Food Supply:</a:t>
            </a:r>
            <a:br>
              <a:rPr lang="en-US" b="0" i="0">
                <a:solidFill>
                  <a:srgbClr val="123A72"/>
                </a:solidFill>
                <a:effectLst/>
                <a:latin typeface="Times New Roman" panose="02020603050405020304" pitchFamily="18" charset="0"/>
              </a:rPr>
            </a:br>
            <a:endParaRPr/>
          </a:p>
        </p:txBody>
      </p:sp>
      <p:sp>
        <p:nvSpPr>
          <p:cNvPr id="288" name="Google Shape;288;p40"/>
          <p:cNvSpPr txBox="1">
            <a:spLocks noGrp="1"/>
          </p:cNvSpPr>
          <p:nvPr>
            <p:ph type="title" idx="22"/>
          </p:nvPr>
        </p:nvSpPr>
        <p:spPr>
          <a:xfrm>
            <a:off x="5278244" y="3334225"/>
            <a:ext cx="3161206"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hlinkClick r:id="rId5"/>
              </a:rPr>
              <a:t>crop-climate-potential-impacts-world-food-supply</a:t>
            </a:r>
            <a:br>
              <a:rPr lang="en-US"/>
            </a:br>
            <a:br>
              <a:rPr lang="en-US"/>
            </a:br>
            <a:r>
              <a:rPr lang="en-US">
                <a:hlinkClick r:id="rId6"/>
              </a:rPr>
              <a:t>crop-climate-effects-climate-global-food-production</a:t>
            </a:r>
            <a:br>
              <a:rPr lang="en-US"/>
            </a:br>
            <a:br>
              <a:rPr lang="en-US"/>
            </a:br>
            <a:br>
              <a:rPr lang="en-US"/>
            </a:br>
            <a:br>
              <a:rPr lang="en-US"/>
            </a:br>
            <a:endParaRPr/>
          </a:p>
        </p:txBody>
      </p:sp>
      <p:sp>
        <p:nvSpPr>
          <p:cNvPr id="45" name="Google Shape;272;p40">
            <a:extLst>
              <a:ext uri="{FF2B5EF4-FFF2-40B4-BE49-F238E27FC236}">
                <a16:creationId xmlns:a16="http://schemas.microsoft.com/office/drawing/2014/main" id="{08A204F7-7025-4B8F-9DA7-7385D9A61939}"/>
              </a:ext>
            </a:extLst>
          </p:cNvPr>
          <p:cNvSpPr txBox="1">
            <a:spLocks/>
          </p:cNvSpPr>
          <p:nvPr/>
        </p:nvSpPr>
        <p:spPr>
          <a:xfrm>
            <a:off x="1741350" y="2978075"/>
            <a:ext cx="2715300" cy="5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24A00"/>
              </a:buClr>
              <a:buSzPts val="1800"/>
              <a:buFont typeface="Playfair Display"/>
              <a:buNone/>
              <a:defRPr sz="21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2pPr>
            <a:lvl3pPr marR="0" lvl="2"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3pPr>
            <a:lvl4pPr marR="0" lvl="3"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4pPr>
            <a:lvl5pPr marR="0" lvl="4"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5pPr>
            <a:lvl6pPr marR="0" lvl="5"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6pPr>
            <a:lvl7pPr marR="0" lvl="6"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7pPr>
            <a:lvl8pPr marR="0" lvl="7"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8pPr>
            <a:lvl9pPr marR="0" lvl="8" algn="l" rtl="0">
              <a:lnSpc>
                <a:spcPct val="100000"/>
              </a:lnSpc>
              <a:spcBef>
                <a:spcPts val="0"/>
              </a:spcBef>
              <a:spcAft>
                <a:spcPts val="0"/>
              </a:spcAft>
              <a:buClr>
                <a:srgbClr val="324A00"/>
              </a:buClr>
              <a:buSzPts val="1800"/>
              <a:buFont typeface="Arial"/>
              <a:buNone/>
              <a:defRPr sz="1800" b="0" i="0" u="none" strike="noStrike" cap="none">
                <a:solidFill>
                  <a:srgbClr val="324A00"/>
                </a:solidFill>
                <a:latin typeface="Arial"/>
                <a:ea typeface="Arial"/>
                <a:cs typeface="Arial"/>
                <a:sym typeface="Arial"/>
              </a:defRPr>
            </a:lvl9pPr>
          </a:lstStyle>
          <a:p>
            <a:r>
              <a:rPr lang="en-US" sz="1400" b="0">
                <a:solidFill>
                  <a:srgbClr val="000000"/>
                </a:solidFill>
                <a:latin typeface="Montserrat"/>
                <a:sym typeface="Montserrat"/>
              </a:rPr>
              <a:t>Wikipedia</a:t>
            </a:r>
          </a:p>
        </p:txBody>
      </p:sp>
      <p:sp>
        <p:nvSpPr>
          <p:cNvPr id="46" name="Google Shape;273;p40">
            <a:extLst>
              <a:ext uri="{FF2B5EF4-FFF2-40B4-BE49-F238E27FC236}">
                <a16:creationId xmlns:a16="http://schemas.microsoft.com/office/drawing/2014/main" id="{D4A8BF42-5D6B-4D97-ABDE-1CE6BC067CFF}"/>
              </a:ext>
            </a:extLst>
          </p:cNvPr>
          <p:cNvSpPr txBox="1">
            <a:spLocks/>
          </p:cNvSpPr>
          <p:nvPr/>
        </p:nvSpPr>
        <p:spPr>
          <a:xfrm>
            <a:off x="1741350" y="3334225"/>
            <a:ext cx="2472000" cy="5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Montserrat"/>
              <a:buNone/>
              <a:defRPr sz="1400" b="0" i="0" u="none" strike="noStrike" cap="none">
                <a:solidFill>
                  <a:srgbClr val="000000"/>
                </a:solidFill>
                <a:latin typeface="Montserrat"/>
                <a:ea typeface="Montserrat"/>
                <a:cs typeface="Montserrat"/>
                <a:sym typeface="Montserrat"/>
              </a:defRPr>
            </a:lvl9pPr>
          </a:lstStyle>
          <a:p>
            <a:r>
              <a:rPr lang="en-US" err="1">
                <a:hlinkClick r:id="rId7"/>
              </a:rPr>
              <a:t>Climate_change_and_agriculture</a:t>
            </a:r>
            <a:endParaRPr lang="en-US"/>
          </a:p>
        </p:txBody>
      </p:sp>
      <p:pic>
        <p:nvPicPr>
          <p:cNvPr id="3" name="גרפיקה 3" descr="תרשים עוגה עם מילוי מלא">
            <a:extLst>
              <a:ext uri="{FF2B5EF4-FFF2-40B4-BE49-F238E27FC236}">
                <a16:creationId xmlns:a16="http://schemas.microsoft.com/office/drawing/2014/main" id="{4BF38E1D-76D2-45DE-A8BB-7631C8CBBB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2300" y="1263650"/>
            <a:ext cx="266700" cy="260350"/>
          </a:xfrm>
          <a:prstGeom prst="rect">
            <a:avLst/>
          </a:prstGeom>
        </p:spPr>
      </p:pic>
      <p:pic>
        <p:nvPicPr>
          <p:cNvPr id="14" name="גרפיקה 3" descr="תרשים עוגה עם מילוי מלא">
            <a:extLst>
              <a:ext uri="{FF2B5EF4-FFF2-40B4-BE49-F238E27FC236}">
                <a16:creationId xmlns:a16="http://schemas.microsoft.com/office/drawing/2014/main" id="{2805AFF9-F4FC-4370-B6C1-402377FBFF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73199" y="1289050"/>
            <a:ext cx="266700" cy="260350"/>
          </a:xfrm>
          <a:prstGeom prst="rect">
            <a:avLst/>
          </a:prstGeom>
        </p:spPr>
      </p:pic>
      <p:pic>
        <p:nvPicPr>
          <p:cNvPr id="15" name="גרפיקה 3" descr="תרשים עוגה עם מילוי מלא">
            <a:extLst>
              <a:ext uri="{FF2B5EF4-FFF2-40B4-BE49-F238E27FC236}">
                <a16:creationId xmlns:a16="http://schemas.microsoft.com/office/drawing/2014/main" id="{A4C2F9A1-74E0-472D-A6E6-73A353154B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89199" y="2311400"/>
            <a:ext cx="266700" cy="260350"/>
          </a:xfrm>
          <a:prstGeom prst="rect">
            <a:avLst/>
          </a:prstGeom>
        </p:spPr>
      </p:pic>
      <p:sp>
        <p:nvSpPr>
          <p:cNvPr id="4" name="תרשים זרימה: תהליך 3">
            <a:extLst>
              <a:ext uri="{FF2B5EF4-FFF2-40B4-BE49-F238E27FC236}">
                <a16:creationId xmlns:a16="http://schemas.microsoft.com/office/drawing/2014/main" id="{B7F9FCE6-600C-4F03-9648-ECD4EFA04C23}"/>
              </a:ext>
            </a:extLst>
          </p:cNvPr>
          <p:cNvSpPr/>
          <p:nvPr/>
        </p:nvSpPr>
        <p:spPr>
          <a:xfrm rot="16200000">
            <a:off x="8288992" y="4283739"/>
            <a:ext cx="1231900" cy="577850"/>
          </a:xfrm>
          <a:prstGeom prst="flowChartProces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title"/>
          </p:nvPr>
        </p:nvSpPr>
        <p:spPr>
          <a:xfrm>
            <a:off x="152400" y="797259"/>
            <a:ext cx="4419600" cy="7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Data Set</a:t>
            </a:r>
          </a:p>
        </p:txBody>
      </p:sp>
      <p:sp>
        <p:nvSpPr>
          <p:cNvPr id="294" name="Google Shape;294;p41"/>
          <p:cNvSpPr txBox="1">
            <a:spLocks noGrp="1"/>
          </p:cNvSpPr>
          <p:nvPr>
            <p:ph type="body" idx="1"/>
          </p:nvPr>
        </p:nvSpPr>
        <p:spPr>
          <a:xfrm>
            <a:off x="4571" y="1504059"/>
            <a:ext cx="3000300" cy="2054700"/>
          </a:xfrm>
          <a:prstGeom prst="rect">
            <a:avLst/>
          </a:prstGeom>
        </p:spPr>
        <p:txBody>
          <a:bodyPr spcFirstLastPara="1" wrap="square" lIns="91425" tIns="91425" rIns="91425" bIns="91425" anchor="t" anchorCtr="0">
            <a:noAutofit/>
          </a:bodyPr>
          <a:lstStyle/>
          <a:p>
            <a:pPr marL="0" indent="0" algn="l">
              <a:spcAft>
                <a:spcPts val="1600"/>
              </a:spcAft>
              <a:buNone/>
            </a:pPr>
            <a:r>
              <a:rPr lang="en-US"/>
              <a:t>The Food and Agriculture Organization (FAO) is a specialized agency of the United Nations that leads international efforts to</a:t>
            </a:r>
            <a:br>
              <a:rPr lang="en-US"/>
            </a:br>
            <a:r>
              <a:rPr lang="en-US"/>
              <a:t>defeat hunger and has information regarding the agriculture crops growth since 1961.</a:t>
            </a:r>
            <a:br>
              <a:rPr lang="en-US"/>
            </a:br>
            <a:r>
              <a:rPr lang="en-US"/>
              <a:t>FAO has over 194 member states and works in over</a:t>
            </a:r>
            <a:br>
              <a:rPr lang="en-US"/>
            </a:br>
            <a:r>
              <a:rPr lang="en-US"/>
              <a:t>130 countries worldwide.</a:t>
            </a:r>
            <a:endParaRPr/>
          </a:p>
        </p:txBody>
      </p:sp>
      <p:sp>
        <p:nvSpPr>
          <p:cNvPr id="296" name="Google Shape;296;p41"/>
          <p:cNvSpPr/>
          <p:nvPr/>
        </p:nvSpPr>
        <p:spPr>
          <a:xfrm rot="10800000">
            <a:off x="7088700" y="44223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rot="10800000">
            <a:off x="0" y="367050"/>
            <a:ext cx="31836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239ECDD6-2636-44D4-B061-5CE8535C5680}"/>
              </a:ext>
            </a:extLst>
          </p:cNvPr>
          <p:cNvPicPr>
            <a:picLocks noChangeAspect="1"/>
          </p:cNvPicPr>
          <p:nvPr/>
        </p:nvPicPr>
        <p:blipFill>
          <a:blip r:embed="rId3"/>
          <a:stretch>
            <a:fillRect/>
          </a:stretch>
        </p:blipFill>
        <p:spPr>
          <a:xfrm>
            <a:off x="2522963" y="961994"/>
            <a:ext cx="6612363" cy="32195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Set cleaning</a:t>
            </a:r>
            <a:endParaRPr/>
          </a:p>
        </p:txBody>
      </p:sp>
      <p:sp>
        <p:nvSpPr>
          <p:cNvPr id="352" name="Google Shape;352;p46"/>
          <p:cNvSpPr txBox="1">
            <a:spLocks noGrp="1"/>
          </p:cNvSpPr>
          <p:nvPr>
            <p:ph type="body" idx="4294967295"/>
          </p:nvPr>
        </p:nvSpPr>
        <p:spPr>
          <a:xfrm>
            <a:off x="111889" y="1241777"/>
            <a:ext cx="2378895" cy="58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a:t>W</a:t>
            </a:r>
            <a:r>
              <a:rPr lang="en" sz="1400"/>
              <a:t>e looked at the Data set with the ‘</a:t>
            </a:r>
            <a:r>
              <a:rPr lang="en-US" sz="1400"/>
              <a:t>describe(include='all’)</a:t>
            </a:r>
            <a:r>
              <a:rPr lang="en" sz="1400"/>
              <a:t>’ &amp; ‘</a:t>
            </a:r>
            <a:r>
              <a:rPr lang="en-US" sz="1400"/>
              <a:t>info()’ </a:t>
            </a:r>
            <a:r>
              <a:rPr lang="en" sz="1400"/>
              <a:t>functions from Pandas libr</a:t>
            </a:r>
            <a:r>
              <a:rPr lang="en-US" sz="1400"/>
              <a:t>a</a:t>
            </a:r>
            <a:r>
              <a:rPr lang="en" sz="1400"/>
              <a:t>ry </a:t>
            </a:r>
            <a:endParaRPr sz="1400"/>
          </a:p>
        </p:txBody>
      </p:sp>
      <p:sp>
        <p:nvSpPr>
          <p:cNvPr id="354" name="Google Shape;354;p46"/>
          <p:cNvSpPr txBox="1">
            <a:spLocks noGrp="1"/>
          </p:cNvSpPr>
          <p:nvPr>
            <p:ph type="body" idx="4294967295"/>
          </p:nvPr>
        </p:nvSpPr>
        <p:spPr>
          <a:xfrm>
            <a:off x="113098" y="2885310"/>
            <a:ext cx="2439975" cy="584400"/>
          </a:xfrm>
          <a:prstGeom prst="rect">
            <a:avLst/>
          </a:prstGeom>
        </p:spPr>
        <p:txBody>
          <a:bodyPr spcFirstLastPara="1" wrap="square" lIns="91425" tIns="91425" rIns="91425" bIns="91425" anchor="t" anchorCtr="0">
            <a:noAutofit/>
          </a:bodyPr>
          <a:lstStyle/>
          <a:p>
            <a:pPr marL="0" indent="0">
              <a:spcAft>
                <a:spcPts val="1600"/>
              </a:spcAft>
              <a:buNone/>
            </a:pPr>
            <a:r>
              <a:rPr lang="en" sz="1400"/>
              <a:t>We Dropped with '</a:t>
            </a:r>
            <a:r>
              <a:rPr lang="en-US" sz="1400" err="1"/>
              <a:t>dropna</a:t>
            </a:r>
            <a:r>
              <a:rPr lang="en-US" sz="1400"/>
              <a:t>( axis=0, how='any', subset=[row])' function any missing data from the data set </a:t>
            </a:r>
            <a:endParaRPr sz="1400"/>
          </a:p>
        </p:txBody>
      </p:sp>
      <p:sp>
        <p:nvSpPr>
          <p:cNvPr id="356" name="Google Shape;356;p46"/>
          <p:cNvSpPr txBox="1">
            <a:spLocks noGrp="1"/>
          </p:cNvSpPr>
          <p:nvPr>
            <p:ph type="body" idx="4294967295"/>
          </p:nvPr>
        </p:nvSpPr>
        <p:spPr>
          <a:xfrm>
            <a:off x="6379892" y="1085550"/>
            <a:ext cx="2756452" cy="584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400">
                <a:solidFill>
                  <a:schemeClr val="dk1"/>
                </a:solidFill>
              </a:rPr>
              <a:t>We saved the cleand data set as “</a:t>
            </a:r>
            <a:r>
              <a:rPr lang="en-US" sz="1400">
                <a:solidFill>
                  <a:schemeClr val="dk1"/>
                </a:solidFill>
              </a:rPr>
              <a:t>data/FAOSTAT_cleaned_data.csv” at the data file of the project </a:t>
            </a:r>
            <a:endParaRPr lang="he-IL" sz="1400"/>
          </a:p>
        </p:txBody>
      </p:sp>
      <p:cxnSp>
        <p:nvCxnSpPr>
          <p:cNvPr id="359" name="Google Shape;359;p46"/>
          <p:cNvCxnSpPr>
            <a:cxnSpLocks/>
            <a:stCxn id="352" idx="3"/>
          </p:cNvCxnSpPr>
          <p:nvPr/>
        </p:nvCxnSpPr>
        <p:spPr>
          <a:xfrm>
            <a:off x="2357434" y="1787977"/>
            <a:ext cx="954091" cy="180398"/>
          </a:xfrm>
          <a:prstGeom prst="bentConnector3">
            <a:avLst>
              <a:gd name="adj1" fmla="val 50000"/>
            </a:avLst>
          </a:prstGeom>
          <a:noFill/>
          <a:ln w="9525" cap="flat" cmpd="sng">
            <a:solidFill>
              <a:srgbClr val="000000"/>
            </a:solidFill>
            <a:prstDash val="dot"/>
            <a:round/>
            <a:headEnd type="none" w="med" len="med"/>
            <a:tailEnd type="none" w="med" len="med"/>
          </a:ln>
        </p:spPr>
      </p:cxnSp>
      <p:cxnSp>
        <p:nvCxnSpPr>
          <p:cNvPr id="360" name="Google Shape;360;p46"/>
          <p:cNvCxnSpPr>
            <a:cxnSpLocks/>
          </p:cNvCxnSpPr>
          <p:nvPr/>
        </p:nvCxnSpPr>
        <p:spPr>
          <a:xfrm>
            <a:off x="2045855" y="3422225"/>
            <a:ext cx="1230820" cy="178325"/>
          </a:xfrm>
          <a:prstGeom prst="bentConnector3">
            <a:avLst>
              <a:gd name="adj1" fmla="val 50000"/>
            </a:avLst>
          </a:prstGeom>
          <a:noFill/>
          <a:ln w="9525" cap="flat" cmpd="sng">
            <a:solidFill>
              <a:srgbClr val="000000"/>
            </a:solidFill>
            <a:prstDash val="dot"/>
            <a:round/>
            <a:headEnd type="none" w="med" len="med"/>
            <a:tailEnd type="none" w="med" len="med"/>
          </a:ln>
        </p:spPr>
      </p:cxnSp>
      <p:cxnSp>
        <p:nvCxnSpPr>
          <p:cNvPr id="361" name="Google Shape;361;p46"/>
          <p:cNvCxnSpPr>
            <a:cxnSpLocks/>
          </p:cNvCxnSpPr>
          <p:nvPr/>
        </p:nvCxnSpPr>
        <p:spPr>
          <a:xfrm flipH="1">
            <a:off x="5619705" y="1817970"/>
            <a:ext cx="757784" cy="402472"/>
          </a:xfrm>
          <a:prstGeom prst="bentConnector3">
            <a:avLst>
              <a:gd name="adj1" fmla="val 50000"/>
            </a:avLst>
          </a:prstGeom>
          <a:noFill/>
          <a:ln w="9525" cap="flat" cmpd="sng">
            <a:solidFill>
              <a:srgbClr val="000000"/>
            </a:solidFill>
            <a:prstDash val="dot"/>
            <a:round/>
            <a:headEnd type="none" w="med" len="med"/>
            <a:tailEnd type="none" w="med" len="med"/>
          </a:ln>
        </p:spPr>
      </p:cxnSp>
      <p:sp>
        <p:nvSpPr>
          <p:cNvPr id="363" name="Google Shape;363;p46"/>
          <p:cNvSpPr/>
          <p:nvPr/>
        </p:nvSpPr>
        <p:spPr>
          <a:xfrm rot="5400000">
            <a:off x="4541627" y="1610554"/>
            <a:ext cx="1234627" cy="1201583"/>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6"/>
          <p:cNvSpPr/>
          <p:nvPr/>
        </p:nvSpPr>
        <p:spPr>
          <a:xfrm>
            <a:off x="4903832" y="1817993"/>
            <a:ext cx="681797" cy="650643"/>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b" anchorCtr="0">
            <a:noAutofit/>
          </a:bodyPr>
          <a:lstStyle/>
          <a:p>
            <a:pPr algn="ctr"/>
            <a:r>
              <a:rPr lang="en" sz="4400" b="1">
                <a:solidFill>
                  <a:schemeClr val="bg1"/>
                </a:solidFill>
                <a:latin typeface="Playfair Display"/>
                <a:sym typeface="Playfair Display"/>
              </a:rPr>
              <a:t>3</a:t>
            </a:r>
          </a:p>
        </p:txBody>
      </p:sp>
      <p:sp>
        <p:nvSpPr>
          <p:cNvPr id="367" name="Google Shape;367;p46"/>
          <p:cNvSpPr/>
          <p:nvPr/>
        </p:nvSpPr>
        <p:spPr>
          <a:xfrm rot="5400000">
            <a:off x="3291026" y="1607436"/>
            <a:ext cx="1237103" cy="1195596"/>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3476431" y="1825800"/>
            <a:ext cx="714607" cy="650643"/>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4400" b="1">
                <a:solidFill>
                  <a:schemeClr val="bg1"/>
                </a:solidFill>
                <a:latin typeface="Playfair Display"/>
                <a:sym typeface="Playfair Display"/>
              </a:rPr>
              <a:t>1</a:t>
            </a:r>
            <a:endParaRPr sz="4400" b="1">
              <a:solidFill>
                <a:schemeClr val="bg1"/>
              </a:solidFill>
              <a:latin typeface="Playfair Display"/>
              <a:sym typeface="Playfair Display"/>
            </a:endParaRPr>
          </a:p>
        </p:txBody>
      </p:sp>
      <p:sp>
        <p:nvSpPr>
          <p:cNvPr id="369" name="Google Shape;369;p46"/>
          <p:cNvSpPr/>
          <p:nvPr/>
        </p:nvSpPr>
        <p:spPr>
          <a:xfrm rot="5400000">
            <a:off x="3259125" y="2896253"/>
            <a:ext cx="1234421" cy="1201583"/>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6"/>
          <p:cNvSpPr/>
          <p:nvPr/>
        </p:nvSpPr>
        <p:spPr>
          <a:xfrm>
            <a:off x="3422780" y="3245938"/>
            <a:ext cx="714607" cy="65023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4400" b="1">
                <a:solidFill>
                  <a:schemeClr val="bg1"/>
                </a:solidFill>
                <a:latin typeface="Playfair Display"/>
                <a:sym typeface="Playfair Display"/>
              </a:rPr>
              <a:t>2</a:t>
            </a:r>
          </a:p>
        </p:txBody>
      </p:sp>
      <p:pic>
        <p:nvPicPr>
          <p:cNvPr id="19" name="תמונה 18">
            <a:extLst>
              <a:ext uri="{FF2B5EF4-FFF2-40B4-BE49-F238E27FC236}">
                <a16:creationId xmlns:a16="http://schemas.microsoft.com/office/drawing/2014/main" id="{0741A2C1-BC29-4D2B-874F-8BED4AE7E3D9}"/>
              </a:ext>
            </a:extLst>
          </p:cNvPr>
          <p:cNvPicPr>
            <a:picLocks noChangeAspect="1"/>
          </p:cNvPicPr>
          <p:nvPr/>
        </p:nvPicPr>
        <p:blipFill>
          <a:blip r:embed="rId3"/>
          <a:stretch>
            <a:fillRect/>
          </a:stretch>
        </p:blipFill>
        <p:spPr>
          <a:xfrm>
            <a:off x="4513756" y="3108075"/>
            <a:ext cx="4540397" cy="1954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cxnSp>
        <p:nvCxnSpPr>
          <p:cNvPr id="308" name="Google Shape;308;p43"/>
          <p:cNvCxnSpPr/>
          <p:nvPr/>
        </p:nvCxnSpPr>
        <p:spPr>
          <a:xfrm>
            <a:off x="1392900" y="2484225"/>
            <a:ext cx="6358200" cy="0"/>
          </a:xfrm>
          <a:prstGeom prst="straightConnector1">
            <a:avLst/>
          </a:prstGeom>
          <a:noFill/>
          <a:ln w="19050" cap="flat" cmpd="sng">
            <a:solidFill>
              <a:schemeClr val="accent4"/>
            </a:solidFill>
            <a:prstDash val="solid"/>
            <a:round/>
            <a:headEnd type="none" w="med" len="med"/>
            <a:tailEnd type="none" w="med" len="med"/>
          </a:ln>
        </p:spPr>
      </p:cxnSp>
      <p:sp>
        <p:nvSpPr>
          <p:cNvPr id="309" name="Google Shape;309;p4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Crawling</a:t>
            </a:r>
            <a:endParaRPr/>
          </a:p>
        </p:txBody>
      </p:sp>
      <p:sp>
        <p:nvSpPr>
          <p:cNvPr id="310" name="Google Shape;310;p43"/>
          <p:cNvSpPr/>
          <p:nvPr/>
        </p:nvSpPr>
        <p:spPr>
          <a:xfrm>
            <a:off x="2016738" y="2123075"/>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3439413" y="2123075"/>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4862087" y="2116939"/>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6361363" y="2123075"/>
            <a:ext cx="765900" cy="76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txBox="1">
            <a:spLocks noGrp="1"/>
          </p:cNvSpPr>
          <p:nvPr>
            <p:ph type="title"/>
          </p:nvPr>
        </p:nvSpPr>
        <p:spPr>
          <a:xfrm>
            <a:off x="1912694" y="1620000"/>
            <a:ext cx="973988" cy="40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chemeClr val="accent5"/>
                </a:solidFill>
              </a:rPr>
              <a:t>Source</a:t>
            </a:r>
            <a:endParaRPr sz="1800">
              <a:solidFill>
                <a:schemeClr val="accent5"/>
              </a:solidFill>
            </a:endParaRPr>
          </a:p>
        </p:txBody>
      </p:sp>
      <p:sp>
        <p:nvSpPr>
          <p:cNvPr id="331" name="Google Shape;331;p43"/>
          <p:cNvSpPr txBox="1">
            <a:spLocks noGrp="1"/>
          </p:cNvSpPr>
          <p:nvPr>
            <p:ph type="body" idx="4294967295"/>
          </p:nvPr>
        </p:nvSpPr>
        <p:spPr>
          <a:xfrm>
            <a:off x="1539900" y="2987350"/>
            <a:ext cx="1719600" cy="765900"/>
          </a:xfrm>
          <a:prstGeom prst="rect">
            <a:avLst/>
          </a:prstGeom>
        </p:spPr>
        <p:txBody>
          <a:bodyPr spcFirstLastPara="1" wrap="square" lIns="91425" tIns="91425" rIns="91425" bIns="91425" anchor="t" anchorCtr="0">
            <a:noAutofit/>
          </a:bodyPr>
          <a:lstStyle/>
          <a:p>
            <a:pPr marL="0" indent="0" algn="ctr">
              <a:buNone/>
            </a:pPr>
            <a:r>
              <a:rPr lang="en-US" sz="1400"/>
              <a:t>State of the Global Climate 2020</a:t>
            </a:r>
          </a:p>
          <a:p>
            <a:pPr marL="0" lvl="0" indent="0" algn="ctr"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2" name="Google Shape;332;p43"/>
          <p:cNvSpPr txBox="1">
            <a:spLocks noGrp="1"/>
          </p:cNvSpPr>
          <p:nvPr>
            <p:ph type="body" idx="4294967295"/>
          </p:nvPr>
        </p:nvSpPr>
        <p:spPr>
          <a:xfrm>
            <a:off x="4344835" y="2879504"/>
            <a:ext cx="1877029" cy="7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b="0" i="0">
                <a:solidFill>
                  <a:srgbClr val="304E4E"/>
                </a:solidFill>
                <a:effectLst/>
                <a:latin typeface="Noto Serif"/>
              </a:rPr>
              <a:t> ”</a:t>
            </a:r>
            <a:r>
              <a:rPr lang="en-US" sz="1400"/>
              <a:t>Increasing levels of greenhouse gases in the atmosphere due to human activities are a major driver of climate change”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333" name="Google Shape;333;p43"/>
          <p:cNvSpPr txBox="1">
            <a:spLocks noGrp="1"/>
          </p:cNvSpPr>
          <p:nvPr>
            <p:ph type="body" idx="4294967295"/>
          </p:nvPr>
        </p:nvSpPr>
        <p:spPr>
          <a:xfrm>
            <a:off x="2962563" y="1058240"/>
            <a:ext cx="1719600" cy="765900"/>
          </a:xfrm>
          <a:prstGeom prst="rect">
            <a:avLst/>
          </a:prstGeom>
        </p:spPr>
        <p:txBody>
          <a:bodyPr spcFirstLastPara="1" wrap="square" lIns="91425" tIns="91425" rIns="91425" bIns="91425" anchor="t" anchorCtr="0">
            <a:noAutofit/>
          </a:bodyPr>
          <a:lstStyle/>
          <a:p>
            <a:pPr marL="0" indent="0" algn="ctr">
              <a:spcAft>
                <a:spcPts val="1600"/>
              </a:spcAft>
              <a:buNone/>
            </a:pPr>
            <a:r>
              <a:rPr lang="en-US" sz="1400"/>
              <a:t>F</a:t>
            </a:r>
            <a:r>
              <a:rPr lang="en" sz="1400" err="1"/>
              <a:t>inding</a:t>
            </a:r>
            <a:r>
              <a:rPr lang="en" sz="1400"/>
              <a:t> the reason and relevant data of climate change</a:t>
            </a:r>
            <a:endParaRPr sz="1400"/>
          </a:p>
        </p:txBody>
      </p:sp>
      <p:sp>
        <p:nvSpPr>
          <p:cNvPr id="334" name="Google Shape;334;p43"/>
          <p:cNvSpPr txBox="1">
            <a:spLocks noGrp="1"/>
          </p:cNvSpPr>
          <p:nvPr>
            <p:ph type="body" idx="4294967295"/>
          </p:nvPr>
        </p:nvSpPr>
        <p:spPr>
          <a:xfrm>
            <a:off x="6010675" y="1053488"/>
            <a:ext cx="1958486" cy="7659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1400"/>
              <a:t>Crawling the charts information from the HTML </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grpSp>
        <p:nvGrpSpPr>
          <p:cNvPr id="31" name="Google Shape;12502;p82">
            <a:extLst>
              <a:ext uri="{FF2B5EF4-FFF2-40B4-BE49-F238E27FC236}">
                <a16:creationId xmlns:a16="http://schemas.microsoft.com/office/drawing/2014/main" id="{58BC96CE-0DA8-468A-9C09-0C609130F377}"/>
              </a:ext>
            </a:extLst>
          </p:cNvPr>
          <p:cNvGrpSpPr/>
          <p:nvPr/>
        </p:nvGrpSpPr>
        <p:grpSpPr>
          <a:xfrm>
            <a:off x="3592898" y="2295447"/>
            <a:ext cx="461473" cy="425451"/>
            <a:chOff x="4667216" y="2915382"/>
            <a:chExt cx="320273" cy="318395"/>
          </a:xfrm>
        </p:grpSpPr>
        <p:sp>
          <p:nvSpPr>
            <p:cNvPr id="32" name="Google Shape;12503;p82">
              <a:extLst>
                <a:ext uri="{FF2B5EF4-FFF2-40B4-BE49-F238E27FC236}">
                  <a16:creationId xmlns:a16="http://schemas.microsoft.com/office/drawing/2014/main" id="{61446F05-AA87-4C8C-BDBD-F5D714C4C3A1}"/>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04;p82">
              <a:extLst>
                <a:ext uri="{FF2B5EF4-FFF2-40B4-BE49-F238E27FC236}">
                  <a16:creationId xmlns:a16="http://schemas.microsoft.com/office/drawing/2014/main" id="{6ACE8A9E-A507-4ADB-B759-0DE69983A0C0}"/>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05;p82">
              <a:extLst>
                <a:ext uri="{FF2B5EF4-FFF2-40B4-BE49-F238E27FC236}">
                  <a16:creationId xmlns:a16="http://schemas.microsoft.com/office/drawing/2014/main" id="{BF339E8F-A637-429C-A8E3-B2A5B78287B6}"/>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06;p82">
              <a:extLst>
                <a:ext uri="{FF2B5EF4-FFF2-40B4-BE49-F238E27FC236}">
                  <a16:creationId xmlns:a16="http://schemas.microsoft.com/office/drawing/2014/main" id="{1B1E88CF-9274-4143-AC1C-70556EA7C269}"/>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2533;p82">
            <a:extLst>
              <a:ext uri="{FF2B5EF4-FFF2-40B4-BE49-F238E27FC236}">
                <a16:creationId xmlns:a16="http://schemas.microsoft.com/office/drawing/2014/main" id="{77B70701-DC07-4488-86DF-D24AAA0ECDC8}"/>
              </a:ext>
            </a:extLst>
          </p:cNvPr>
          <p:cNvGrpSpPr/>
          <p:nvPr/>
        </p:nvGrpSpPr>
        <p:grpSpPr>
          <a:xfrm>
            <a:off x="5004230" y="2300288"/>
            <a:ext cx="558238" cy="372797"/>
            <a:chOff x="7500054" y="2934735"/>
            <a:chExt cx="350576" cy="280454"/>
          </a:xfrm>
        </p:grpSpPr>
        <p:sp>
          <p:nvSpPr>
            <p:cNvPr id="37" name="Google Shape;12534;p82">
              <a:extLst>
                <a:ext uri="{FF2B5EF4-FFF2-40B4-BE49-F238E27FC236}">
                  <a16:creationId xmlns:a16="http://schemas.microsoft.com/office/drawing/2014/main" id="{2B5599F1-132D-4BD0-819C-7146C4F09725}"/>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35;p82">
              <a:extLst>
                <a:ext uri="{FF2B5EF4-FFF2-40B4-BE49-F238E27FC236}">
                  <a16:creationId xmlns:a16="http://schemas.microsoft.com/office/drawing/2014/main" id="{35CA93AC-9B8D-4A6E-93BC-FA3C984E316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36;p82">
              <a:extLst>
                <a:ext uri="{FF2B5EF4-FFF2-40B4-BE49-F238E27FC236}">
                  <a16:creationId xmlns:a16="http://schemas.microsoft.com/office/drawing/2014/main" id="{CFC072BC-EB9C-4300-BF8E-993F25926DEA}"/>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37;p82">
              <a:extLst>
                <a:ext uri="{FF2B5EF4-FFF2-40B4-BE49-F238E27FC236}">
                  <a16:creationId xmlns:a16="http://schemas.microsoft.com/office/drawing/2014/main" id="{C68386A9-157F-4374-A47C-7AC753A3D9B1}"/>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38;p82">
              <a:extLst>
                <a:ext uri="{FF2B5EF4-FFF2-40B4-BE49-F238E27FC236}">
                  <a16:creationId xmlns:a16="http://schemas.microsoft.com/office/drawing/2014/main" id="{EC27F988-8075-4733-9DC6-EAB174755324}"/>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39;p82">
              <a:extLst>
                <a:ext uri="{FF2B5EF4-FFF2-40B4-BE49-F238E27FC236}">
                  <a16:creationId xmlns:a16="http://schemas.microsoft.com/office/drawing/2014/main" id="{EC87AEB2-C993-49EE-B5F2-EB90BDCD28FD}"/>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40;p82">
              <a:extLst>
                <a:ext uri="{FF2B5EF4-FFF2-40B4-BE49-F238E27FC236}">
                  <a16:creationId xmlns:a16="http://schemas.microsoft.com/office/drawing/2014/main" id="{7218A742-E743-4526-9E30-1AD88EF39815}"/>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41;p82">
              <a:extLst>
                <a:ext uri="{FF2B5EF4-FFF2-40B4-BE49-F238E27FC236}">
                  <a16:creationId xmlns:a16="http://schemas.microsoft.com/office/drawing/2014/main" id="{D307834B-87DC-4EE4-BACB-734E89C26A97}"/>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2845;p82">
            <a:extLst>
              <a:ext uri="{FF2B5EF4-FFF2-40B4-BE49-F238E27FC236}">
                <a16:creationId xmlns:a16="http://schemas.microsoft.com/office/drawing/2014/main" id="{8E0AE777-1FAE-4FB5-9B55-906AC40347AE}"/>
              </a:ext>
            </a:extLst>
          </p:cNvPr>
          <p:cNvGrpSpPr/>
          <p:nvPr/>
        </p:nvGrpSpPr>
        <p:grpSpPr>
          <a:xfrm>
            <a:off x="2187091" y="2306502"/>
            <a:ext cx="450348" cy="414396"/>
            <a:chOff x="5621097" y="1500761"/>
            <a:chExt cx="371424" cy="355446"/>
          </a:xfrm>
        </p:grpSpPr>
        <p:sp>
          <p:nvSpPr>
            <p:cNvPr id="46" name="Google Shape;12846;p82">
              <a:extLst>
                <a:ext uri="{FF2B5EF4-FFF2-40B4-BE49-F238E27FC236}">
                  <a16:creationId xmlns:a16="http://schemas.microsoft.com/office/drawing/2014/main" id="{9826248D-DC68-4D64-9CC7-5212708157E6}"/>
                </a:ext>
              </a:extLst>
            </p:cNvPr>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847;p82">
              <a:extLst>
                <a:ext uri="{FF2B5EF4-FFF2-40B4-BE49-F238E27FC236}">
                  <a16:creationId xmlns:a16="http://schemas.microsoft.com/office/drawing/2014/main" id="{0B5E6307-19E2-4D58-A566-F65E4D985C38}"/>
                </a:ext>
              </a:extLst>
            </p:cNvPr>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2920;p82">
            <a:extLst>
              <a:ext uri="{FF2B5EF4-FFF2-40B4-BE49-F238E27FC236}">
                <a16:creationId xmlns:a16="http://schemas.microsoft.com/office/drawing/2014/main" id="{66070608-5E44-4373-9678-96E68A30DA3E}"/>
              </a:ext>
            </a:extLst>
          </p:cNvPr>
          <p:cNvGrpSpPr/>
          <p:nvPr/>
        </p:nvGrpSpPr>
        <p:grpSpPr>
          <a:xfrm>
            <a:off x="6494546" y="2331657"/>
            <a:ext cx="499533" cy="305136"/>
            <a:chOff x="7009649" y="1541981"/>
            <a:chExt cx="524940" cy="320655"/>
          </a:xfrm>
        </p:grpSpPr>
        <p:sp>
          <p:nvSpPr>
            <p:cNvPr id="49" name="Google Shape;12921;p82">
              <a:extLst>
                <a:ext uri="{FF2B5EF4-FFF2-40B4-BE49-F238E27FC236}">
                  <a16:creationId xmlns:a16="http://schemas.microsoft.com/office/drawing/2014/main" id="{3D284932-941A-4C88-A539-7E65FC05E48E}"/>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22;p82">
              <a:extLst>
                <a:ext uri="{FF2B5EF4-FFF2-40B4-BE49-F238E27FC236}">
                  <a16:creationId xmlns:a16="http://schemas.microsoft.com/office/drawing/2014/main" id="{DDE0D22A-C103-4DD5-9D48-B13FC025C4A9}"/>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23;p82">
              <a:extLst>
                <a:ext uri="{FF2B5EF4-FFF2-40B4-BE49-F238E27FC236}">
                  <a16:creationId xmlns:a16="http://schemas.microsoft.com/office/drawing/2014/main" id="{9C6B0E53-FA25-4AA3-BCD8-ADFD02E6A2CA}"/>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24;p82">
              <a:extLst>
                <a:ext uri="{FF2B5EF4-FFF2-40B4-BE49-F238E27FC236}">
                  <a16:creationId xmlns:a16="http://schemas.microsoft.com/office/drawing/2014/main" id="{0FE74287-9D3A-46A7-BEF8-B9DAFE1EB3CC}"/>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25;p82">
              <a:extLst>
                <a:ext uri="{FF2B5EF4-FFF2-40B4-BE49-F238E27FC236}">
                  <a16:creationId xmlns:a16="http://schemas.microsoft.com/office/drawing/2014/main" id="{7F3FEC77-AAEA-4C5B-9440-06DE9034E56C}"/>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926;p82">
              <a:extLst>
                <a:ext uri="{FF2B5EF4-FFF2-40B4-BE49-F238E27FC236}">
                  <a16:creationId xmlns:a16="http://schemas.microsoft.com/office/drawing/2014/main" id="{501B2353-7ECD-40FD-810C-14D2B7B30998}"/>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27;p82">
              <a:extLst>
                <a:ext uri="{FF2B5EF4-FFF2-40B4-BE49-F238E27FC236}">
                  <a16:creationId xmlns:a16="http://schemas.microsoft.com/office/drawing/2014/main" id="{1D64590C-FD26-4A0C-8C9D-F729114C8036}"/>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928;p82">
              <a:extLst>
                <a:ext uri="{FF2B5EF4-FFF2-40B4-BE49-F238E27FC236}">
                  <a16:creationId xmlns:a16="http://schemas.microsoft.com/office/drawing/2014/main" id="{974BA4FF-16E7-4297-BF82-E9380096D25D}"/>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38"/>
        <p:cNvGrpSpPr/>
        <p:nvPr/>
      </p:nvGrpSpPr>
      <p:grpSpPr>
        <a:xfrm>
          <a:off x="0" y="0"/>
          <a:ext cx="0" cy="0"/>
          <a:chOff x="0" y="0"/>
          <a:chExt cx="0" cy="0"/>
        </a:xfrm>
      </p:grpSpPr>
      <p:sp>
        <p:nvSpPr>
          <p:cNvPr id="5" name="Google Shape;302;p42">
            <a:extLst>
              <a:ext uri="{FF2B5EF4-FFF2-40B4-BE49-F238E27FC236}">
                <a16:creationId xmlns:a16="http://schemas.microsoft.com/office/drawing/2014/main" id="{B5EA1A16-E57F-4E0A-8BEE-CF259760F2E2}"/>
              </a:ext>
            </a:extLst>
          </p:cNvPr>
          <p:cNvSpPr txBox="1">
            <a:spLocks/>
          </p:cNvSpPr>
          <p:nvPr/>
        </p:nvSpPr>
        <p:spPr>
          <a:xfrm>
            <a:off x="352192" y="781984"/>
            <a:ext cx="3045212" cy="8981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solidFill>
                  <a:srgbClr val="FFFFFF"/>
                </a:solidFill>
                <a:latin typeface="Montserrat Medium"/>
                <a:sym typeface="Montserrat Medium"/>
              </a:rPr>
              <a:t>The HTML file is dynamic, </a:t>
            </a:r>
            <a:br>
              <a:rPr lang="en-US" sz="1600">
                <a:solidFill>
                  <a:srgbClr val="FFFFFF"/>
                </a:solidFill>
                <a:latin typeface="Montserrat Medium"/>
                <a:sym typeface="Montserrat Medium"/>
              </a:rPr>
            </a:br>
            <a:r>
              <a:rPr lang="en-US" sz="1600">
                <a:solidFill>
                  <a:srgbClr val="FFFFFF"/>
                </a:solidFill>
                <a:latin typeface="Montserrat Medium"/>
                <a:sym typeface="Montserrat Medium"/>
              </a:rPr>
              <a:t>we found the information in the script tag in the HTML as “_</a:t>
            </a:r>
            <a:r>
              <a:rPr lang="en-US" sz="1600" err="1">
                <a:solidFill>
                  <a:srgbClr val="FFFFFF"/>
                </a:solidFill>
                <a:latin typeface="Montserrat Medium"/>
                <a:sym typeface="Montserrat Medium"/>
              </a:rPr>
              <a:t>Flourish_data</a:t>
            </a:r>
            <a:r>
              <a:rPr lang="en-US" sz="1600">
                <a:solidFill>
                  <a:srgbClr val="FFFFFF"/>
                </a:solidFill>
                <a:latin typeface="Montserrat Medium"/>
                <a:sym typeface="Montserrat Medium"/>
              </a:rPr>
              <a:t>“ </a:t>
            </a:r>
            <a:br>
              <a:rPr lang="en-US" sz="1600">
                <a:solidFill>
                  <a:srgbClr val="FFFFFF"/>
                </a:solidFill>
                <a:latin typeface="Montserrat Medium"/>
                <a:sym typeface="Montserrat Medium"/>
              </a:rPr>
            </a:br>
            <a:r>
              <a:rPr lang="en-US" sz="1600">
                <a:solidFill>
                  <a:srgbClr val="FFFFFF"/>
                </a:solidFill>
                <a:latin typeface="Montserrat Medium"/>
                <a:sym typeface="Montserrat Medium"/>
              </a:rPr>
              <a:t>We converted</a:t>
            </a:r>
            <a:br>
              <a:rPr lang="en-US" sz="1600">
                <a:solidFill>
                  <a:srgbClr val="FFFFFF"/>
                </a:solidFill>
                <a:latin typeface="Montserrat Medium"/>
                <a:sym typeface="Montserrat Medium"/>
              </a:rPr>
            </a:br>
            <a:r>
              <a:rPr lang="en-US" sz="1600">
                <a:solidFill>
                  <a:srgbClr val="FFFFFF"/>
                </a:solidFill>
                <a:latin typeface="Montserrat Medium"/>
                <a:sym typeface="Montserrat Medium"/>
              </a:rPr>
              <a:t>the text </a:t>
            </a:r>
            <a:br>
              <a:rPr lang="en-US" sz="1600">
                <a:solidFill>
                  <a:srgbClr val="FFFFFF"/>
                </a:solidFill>
                <a:latin typeface="Montserrat Medium"/>
                <a:sym typeface="Montserrat Medium"/>
              </a:rPr>
            </a:br>
            <a:r>
              <a:rPr lang="en-US" sz="1600">
                <a:solidFill>
                  <a:srgbClr val="FFFFFF"/>
                </a:solidFill>
                <a:latin typeface="Montserrat Medium"/>
                <a:sym typeface="Montserrat Medium"/>
              </a:rPr>
              <a:t>to csv file </a:t>
            </a:r>
          </a:p>
        </p:txBody>
      </p:sp>
      <p:sp>
        <p:nvSpPr>
          <p:cNvPr id="6" name="Google Shape;303;p42">
            <a:extLst>
              <a:ext uri="{FF2B5EF4-FFF2-40B4-BE49-F238E27FC236}">
                <a16:creationId xmlns:a16="http://schemas.microsoft.com/office/drawing/2014/main" id="{E795202A-E440-448A-BC43-DC58803B5DD7}"/>
              </a:ext>
            </a:extLst>
          </p:cNvPr>
          <p:cNvSpPr txBox="1">
            <a:spLocks/>
          </p:cNvSpPr>
          <p:nvPr/>
        </p:nvSpPr>
        <p:spPr>
          <a:xfrm>
            <a:off x="352192" y="0"/>
            <a:ext cx="3694111" cy="9538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Playfair Display"/>
              <a:buNone/>
              <a:defRPr sz="3600" b="1" i="0" u="none" strike="noStrike" cap="none">
                <a:solidFill>
                  <a:srgbClr val="FFFFFF"/>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4800"/>
              <a:buFont typeface="Arial"/>
              <a:buNone/>
              <a:defRPr sz="4800" b="0" i="0" u="none" strike="noStrike" cap="none">
                <a:solidFill>
                  <a:srgbClr val="FFFFFF"/>
                </a:solidFill>
                <a:latin typeface="Arial"/>
                <a:ea typeface="Arial"/>
                <a:cs typeface="Arial"/>
                <a:sym typeface="Arial"/>
              </a:defRPr>
            </a:lvl9pPr>
          </a:lstStyle>
          <a:p>
            <a:r>
              <a:rPr lang="en-US"/>
              <a:t>Crawling</a:t>
            </a:r>
          </a:p>
        </p:txBody>
      </p:sp>
      <p:pic>
        <p:nvPicPr>
          <p:cNvPr id="7" name="HTML CRAWLING">
            <a:hlinkClick r:id="" action="ppaction://media"/>
            <a:extLst>
              <a:ext uri="{FF2B5EF4-FFF2-40B4-BE49-F238E27FC236}">
                <a16:creationId xmlns:a16="http://schemas.microsoft.com/office/drawing/2014/main" id="{6A009987-CB75-4012-889F-F375FB401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4" t="12557" b="4778"/>
          <a:stretch/>
        </p:blipFill>
        <p:spPr>
          <a:xfrm>
            <a:off x="2103863" y="1873405"/>
            <a:ext cx="7027396" cy="3270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mute="1">
                <p:cTn id="1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7"/>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r>
              <a:rPr lang="en-US"/>
              <a:t>Crawling</a:t>
            </a:r>
          </a:p>
        </p:txBody>
      </p:sp>
      <p:sp>
        <p:nvSpPr>
          <p:cNvPr id="401" name="Google Shape;401;p47"/>
          <p:cNvSpPr txBox="1">
            <a:spLocks noGrp="1"/>
          </p:cNvSpPr>
          <p:nvPr>
            <p:ph type="body" idx="1"/>
          </p:nvPr>
        </p:nvSpPr>
        <p:spPr>
          <a:xfrm>
            <a:off x="1609885" y="1386432"/>
            <a:ext cx="2787000" cy="1552500"/>
          </a:xfrm>
          <a:prstGeom prst="rect">
            <a:avLst/>
          </a:prstGeom>
        </p:spPr>
        <p:txBody>
          <a:bodyPr spcFirstLastPara="1" wrap="square" lIns="91425" tIns="91425" rIns="91425" bIns="91425" anchor="t" anchorCtr="0">
            <a:noAutofit/>
          </a:bodyPr>
          <a:lstStyle/>
          <a:p>
            <a:pPr marL="0" indent="0">
              <a:buNone/>
            </a:pPr>
            <a:r>
              <a:rPr lang="en-US">
                <a:solidFill>
                  <a:srgbClr val="FFFFFF"/>
                </a:solidFill>
              </a:rPr>
              <a:t>To get the information </a:t>
            </a:r>
            <a:r>
              <a:rPr lang="en-US"/>
              <a:t>of </a:t>
            </a:r>
            <a:r>
              <a:rPr lang="en-US">
                <a:solidFill>
                  <a:srgbClr val="FFFFFF"/>
                </a:solidFill>
              </a:rPr>
              <a:t>the charts</a:t>
            </a:r>
            <a:r>
              <a:rPr lang="en-US"/>
              <a:t> from the HTML</a:t>
            </a:r>
            <a:r>
              <a:rPr lang="en-US">
                <a:solidFill>
                  <a:srgbClr val="FFFFFF"/>
                </a:solidFill>
              </a:rPr>
              <a:t> we used the ‘</a:t>
            </a:r>
            <a:r>
              <a:rPr lang="en-US" err="1">
                <a:solidFill>
                  <a:srgbClr val="FFFFFF"/>
                </a:solidFill>
              </a:rPr>
              <a:t>requests.get</a:t>
            </a:r>
            <a:r>
              <a:rPr lang="en-US">
                <a:solidFill>
                  <a:srgbClr val="FFFFFF"/>
                </a:solidFill>
              </a:rPr>
              <a:t>(URL)’</a:t>
            </a:r>
            <a:br>
              <a:rPr lang="en-US">
                <a:solidFill>
                  <a:srgbClr val="FFFFFF"/>
                </a:solidFill>
              </a:rPr>
            </a:br>
            <a:r>
              <a:rPr lang="en-US"/>
              <a:t>and </a:t>
            </a:r>
            <a:r>
              <a:rPr lang="en-US">
                <a:solidFill>
                  <a:srgbClr val="FFFFFF"/>
                </a:solidFill>
              </a:rPr>
              <a:t>‘</a:t>
            </a:r>
            <a:r>
              <a:rPr lang="en-US" err="1">
                <a:solidFill>
                  <a:srgbClr val="FFFFFF"/>
                </a:solidFill>
              </a:rPr>
              <a:t>BeautifulSoup</a:t>
            </a:r>
            <a:r>
              <a:rPr lang="en-US">
                <a:solidFill>
                  <a:srgbClr val="FFFFFF"/>
                </a:solidFill>
              </a:rPr>
              <a:t>(greenhouse_gas_concentrations.text,"</a:t>
            </a:r>
            <a:r>
              <a:rPr lang="en-US" err="1">
                <a:solidFill>
                  <a:srgbClr val="FFFFFF"/>
                </a:solidFill>
              </a:rPr>
              <a:t>html.parser</a:t>
            </a:r>
            <a:r>
              <a:rPr lang="en-US">
                <a:solidFill>
                  <a:srgbClr val="FFFFFF"/>
                </a:solidFill>
              </a:rPr>
              <a:t>")’</a:t>
            </a:r>
            <a:r>
              <a:rPr lang="en-US"/>
              <a:t> functions.</a:t>
            </a:r>
            <a:endParaRPr/>
          </a:p>
          <a:p>
            <a:pPr marL="0" lvl="0" indent="0" algn="ctr" rtl="0">
              <a:spcBef>
                <a:spcPts val="1600"/>
              </a:spcBef>
              <a:spcAft>
                <a:spcPts val="0"/>
              </a:spcAft>
              <a:buNone/>
            </a:pPr>
            <a:endParaRPr/>
          </a:p>
          <a:p>
            <a:pPr marL="0" lvl="0" indent="0" algn="ctr" rtl="0">
              <a:spcBef>
                <a:spcPts val="1600"/>
              </a:spcBef>
              <a:spcAft>
                <a:spcPts val="0"/>
              </a:spcAft>
              <a:buNone/>
            </a:pPr>
            <a:endParaRPr/>
          </a:p>
          <a:p>
            <a:pPr marL="0" lvl="0" indent="0" algn="ctr" rtl="0">
              <a:spcBef>
                <a:spcPts val="1600"/>
              </a:spcBef>
              <a:spcAft>
                <a:spcPts val="1600"/>
              </a:spcAft>
              <a:buNone/>
            </a:pPr>
            <a:endParaRPr/>
          </a:p>
        </p:txBody>
      </p:sp>
      <p:sp>
        <p:nvSpPr>
          <p:cNvPr id="402" name="Google Shape;402;p47"/>
          <p:cNvSpPr txBox="1">
            <a:spLocks noGrp="1"/>
          </p:cNvSpPr>
          <p:nvPr>
            <p:ph type="body" idx="2"/>
          </p:nvPr>
        </p:nvSpPr>
        <p:spPr>
          <a:xfrm>
            <a:off x="4572000" y="1386893"/>
            <a:ext cx="3096993" cy="1552500"/>
          </a:xfrm>
          <a:prstGeom prst="rect">
            <a:avLst/>
          </a:prstGeom>
        </p:spPr>
        <p:txBody>
          <a:bodyPr spcFirstLastPara="1" wrap="square" lIns="91425" tIns="91425" rIns="91425" bIns="91425" anchor="t" anchorCtr="0">
            <a:noAutofit/>
          </a:bodyPr>
          <a:lstStyle/>
          <a:p>
            <a:pPr marL="0" indent="0">
              <a:spcAft>
                <a:spcPts val="1600"/>
              </a:spcAft>
              <a:buNone/>
            </a:pPr>
            <a:r>
              <a:rPr lang="en"/>
              <a:t>The information we got using the soup was '</a:t>
            </a:r>
            <a:r>
              <a:rPr lang="en-US"/>
              <a:t>bs4.element.Tag'  we convert it to a string. </a:t>
            </a:r>
            <a:br>
              <a:rPr lang="en-US"/>
            </a:br>
            <a:r>
              <a:rPr lang="en-US"/>
              <a:t>We pulled out the data from </a:t>
            </a:r>
            <a:r>
              <a:rPr lang="en-US" err="1"/>
              <a:t>flourish_data</a:t>
            </a:r>
            <a:r>
              <a:rPr lang="en-US"/>
              <a:t> and put it in a Data </a:t>
            </a:r>
            <a:r>
              <a:rPr lang="en-US" err="1"/>
              <a:t>frme</a:t>
            </a:r>
            <a:r>
              <a:rPr lang="en-US"/>
              <a:t>. </a:t>
            </a:r>
            <a:r>
              <a:rPr lang="en-US">
                <a:solidFill>
                  <a:srgbClr val="FFFFFF"/>
                </a:solidFill>
              </a:rPr>
              <a:t>We saved the </a:t>
            </a:r>
            <a:r>
              <a:rPr lang="en-US"/>
              <a:t>data frame as ‘data/greenhouse gas.csv’ in the data file. </a:t>
            </a:r>
            <a:endParaRPr lang="he-IL">
              <a:solidFill>
                <a:srgbClr val="FFFFFF"/>
              </a:solidFill>
            </a:endParaRPr>
          </a:p>
        </p:txBody>
      </p:sp>
      <p:sp>
        <p:nvSpPr>
          <p:cNvPr id="403" name="Google Shape;403;p47"/>
          <p:cNvSpPr txBox="1">
            <a:spLocks noGrp="1"/>
          </p:cNvSpPr>
          <p:nvPr>
            <p:ph type="title" idx="3"/>
          </p:nvPr>
        </p:nvSpPr>
        <p:spPr>
          <a:xfrm>
            <a:off x="1944485" y="814193"/>
            <a:ext cx="210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3">
                    <a:lumMod val="90000"/>
                    <a:lumOff val="10000"/>
                  </a:schemeClr>
                </a:solidFill>
              </a:rPr>
              <a:t>1</a:t>
            </a:r>
            <a:endParaRPr sz="2400">
              <a:solidFill>
                <a:schemeClr val="accent3">
                  <a:lumMod val="90000"/>
                  <a:lumOff val="10000"/>
                </a:schemeClr>
              </a:solidFill>
            </a:endParaRPr>
          </a:p>
        </p:txBody>
      </p:sp>
      <p:sp>
        <p:nvSpPr>
          <p:cNvPr id="404" name="Google Shape;404;p47"/>
          <p:cNvSpPr txBox="1">
            <a:spLocks noGrp="1"/>
          </p:cNvSpPr>
          <p:nvPr>
            <p:ph type="title" idx="4"/>
          </p:nvPr>
        </p:nvSpPr>
        <p:spPr>
          <a:xfrm>
            <a:off x="5094415" y="814193"/>
            <a:ext cx="210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accent3">
                    <a:lumMod val="90000"/>
                    <a:lumOff val="10000"/>
                  </a:schemeClr>
                </a:solidFill>
              </a:rPr>
              <a:t>2</a:t>
            </a:r>
            <a:endParaRPr sz="2400">
              <a:solidFill>
                <a:schemeClr val="accent3">
                  <a:lumMod val="90000"/>
                  <a:lumOff val="10000"/>
                </a:schemeClr>
              </a:solidFill>
            </a:endParaRPr>
          </a:p>
        </p:txBody>
      </p:sp>
    </p:spTree>
  </p:cSld>
  <p:clrMapOvr>
    <a:masterClrMapping/>
  </p:clrMapOvr>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‫הצגה על המסך (16:9)</PresentationFormat>
  <Slides>33</Slides>
  <Notes>31</Notes>
  <HiddenSlides>0</HiddenSlides>
  <ScaleCrop>false</ScaleCrop>
  <HeadingPairs>
    <vt:vector size="4" baseType="variant">
      <vt:variant>
        <vt:lpstr>ערכת נושא</vt:lpstr>
      </vt:variant>
      <vt:variant>
        <vt:i4>2</vt:i4>
      </vt:variant>
      <vt:variant>
        <vt:lpstr>כותרות שקופיות</vt:lpstr>
      </vt:variant>
      <vt:variant>
        <vt:i4>33</vt:i4>
      </vt:variant>
    </vt:vector>
  </HeadingPairs>
  <TitlesOfParts>
    <vt:vector size="35" baseType="lpstr">
      <vt:lpstr>Sustainable Agriculture Project Proposal by Slidesgo</vt:lpstr>
      <vt:lpstr>Slidesgo Final Pages</vt:lpstr>
      <vt:lpstr>The Effect of Climate  change on crops around the world</vt:lpstr>
      <vt:lpstr>Our research - intro </vt:lpstr>
      <vt:lpstr>Work and Process</vt:lpstr>
      <vt:lpstr>Data sources</vt:lpstr>
      <vt:lpstr>Data Set</vt:lpstr>
      <vt:lpstr>Data Set cleaning</vt:lpstr>
      <vt:lpstr>Crawling</vt:lpstr>
      <vt:lpstr>מצגת של PowerPoint‏</vt:lpstr>
      <vt:lpstr>Crawling</vt:lpstr>
      <vt:lpstr>Data merging </vt:lpstr>
      <vt:lpstr>Background</vt:lpstr>
      <vt:lpstr>Green house gas - Background</vt:lpstr>
      <vt:lpstr>Green house gas - Background</vt:lpstr>
      <vt:lpstr>EDA  </vt:lpstr>
      <vt:lpstr>EDA - Green house gas</vt:lpstr>
      <vt:lpstr>EDA - Green house gas</vt:lpstr>
      <vt:lpstr>מצגת של PowerPoint‏</vt:lpstr>
      <vt:lpstr>Crops – Visualization </vt:lpstr>
      <vt:lpstr>EDA – Different kinds of crops </vt:lpstr>
      <vt:lpstr>EDA – Different kinds of crops </vt:lpstr>
      <vt:lpstr>EDA – States </vt:lpstr>
      <vt:lpstr>EDA – States </vt:lpstr>
      <vt:lpstr>Machine Learning</vt:lpstr>
      <vt:lpstr>Adding Data </vt:lpstr>
      <vt:lpstr>Splitting to one Item - Apples </vt:lpstr>
      <vt:lpstr>Adding a columns for previous years </vt:lpstr>
      <vt:lpstr>Machine learning - Linear Regression  </vt:lpstr>
      <vt:lpstr>Machine learning - Linear Regression  </vt:lpstr>
      <vt:lpstr>Machine learning - Logistic Regression  </vt:lpstr>
      <vt:lpstr>Machine learning - KNN</vt:lpstr>
      <vt:lpstr>Conclusions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Agriculture Project</dc:title>
  <cp:revision>203</cp:revision>
  <dcterms:modified xsi:type="dcterms:W3CDTF">2021-06-25T11:49:36Z</dcterms:modified>
</cp:coreProperties>
</file>